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sldIdLst>
    <p:sldId id="307" r:id="rId5"/>
    <p:sldId id="298" r:id="rId6"/>
    <p:sldId id="286" r:id="rId7"/>
    <p:sldId id="303" r:id="rId8"/>
    <p:sldId id="293" r:id="rId9"/>
    <p:sldId id="299" r:id="rId10"/>
    <p:sldId id="300" r:id="rId11"/>
    <p:sldId id="301" r:id="rId12"/>
    <p:sldId id="308" r:id="rId13"/>
    <p:sldId id="305" r:id="rId14"/>
    <p:sldId id="30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6752"/>
    <a:srgbClr val="EBE8DC"/>
    <a:srgbClr val="F5EFE3"/>
    <a:srgbClr val="F0E7D4"/>
    <a:srgbClr val="F5F3ED"/>
    <a:srgbClr val="625342"/>
    <a:srgbClr val="554D3D"/>
    <a:srgbClr val="F8F4EC"/>
    <a:srgbClr val="655D31"/>
    <a:srgbClr val="4741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809" autoAdjust="0"/>
    <p:restoredTop sz="94879" autoAdjust="0"/>
  </p:normalViewPr>
  <p:slideViewPr>
    <p:cSldViewPr snapToGrid="0" showGuides="1">
      <p:cViewPr varScale="1">
        <p:scale>
          <a:sx n="76" d="100"/>
          <a:sy n="76" d="100"/>
        </p:scale>
        <p:origin x="768" y="48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A26648-F114-4402-B049-AA57EA7F2020}" type="datetimeFigureOut">
              <a:rPr lang="en-US" smtClean="0"/>
              <a:t>03-Jul-23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2815FE-BC4D-474E-9AA3-6983BC3D8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559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0177DF1D-D731-86FC-22F9-00221AD8C22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89143" y="440217"/>
            <a:ext cx="9613711" cy="2327086"/>
          </a:xfrm>
          <a:ln w="15875">
            <a:solidFill>
              <a:schemeClr val="accent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A4FE67-D925-EFE3-2BA5-C28DA7C030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3236976"/>
            <a:ext cx="6867144" cy="2386584"/>
          </a:xfrm>
        </p:spPr>
        <p:txBody>
          <a:bodyPr anchor="b">
            <a:noAutofit/>
          </a:bodyPr>
          <a:lstStyle>
            <a:lvl1pPr algn="l">
              <a:defRPr sz="6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D58524-513B-3FD2-4ED0-CB0CA3A3DF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7648" y="5971032"/>
            <a:ext cx="3776472" cy="530352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1"/>
                </a:solidFill>
                <a:latin typeface="Gill Sans Nova Light" panose="020B03020201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A2A54F-058C-EF24-C892-91614AF2D7E8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313A15-57C2-5BD9-DE2B-442792010C5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9D750DB-651A-3C95-E822-712897C2D5A4}"/>
              </a:ext>
            </a:extLst>
          </p:cNvPr>
          <p:cNvCxnSpPr>
            <a:cxnSpLocks/>
          </p:cNvCxnSpPr>
          <p:nvPr userDrawn="1"/>
        </p:nvCxnSpPr>
        <p:spPr>
          <a:xfrm>
            <a:off x="398366" y="3226467"/>
            <a:ext cx="11395267" cy="443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136281F-EE75-A92A-B85E-00B02B5C0B67}"/>
              </a:ext>
            </a:extLst>
          </p:cNvPr>
          <p:cNvCxnSpPr>
            <a:cxnSpLocks/>
          </p:cNvCxnSpPr>
          <p:nvPr userDrawn="1"/>
        </p:nvCxnSpPr>
        <p:spPr>
          <a:xfrm>
            <a:off x="-11430" y="6165891"/>
            <a:ext cx="6339792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B98AA9-64E2-C5F9-3E90-D02F312EDC52}"/>
              </a:ext>
            </a:extLst>
          </p:cNvPr>
          <p:cNvCxnSpPr>
            <a:cxnSpLocks/>
          </p:cNvCxnSpPr>
          <p:nvPr userDrawn="1"/>
        </p:nvCxnSpPr>
        <p:spPr>
          <a:xfrm>
            <a:off x="10103564" y="6165891"/>
            <a:ext cx="2088436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6440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DE488-304D-8F7B-7181-CB5794855926}"/>
              </a:ext>
            </a:extLst>
          </p:cNvPr>
          <p:cNvCxnSpPr>
            <a:cxnSpLocks/>
          </p:cNvCxnSpPr>
          <p:nvPr userDrawn="1"/>
        </p:nvCxnSpPr>
        <p:spPr>
          <a:xfrm>
            <a:off x="1565155" y="1983947"/>
            <a:ext cx="10626845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73152"/>
            <a:ext cx="3227832" cy="96926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7F13219-232C-C38C-7D86-D48FAC7D827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4360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CB1722C2-4C66-F8BA-B3DD-6199116EF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2064" y="2743200"/>
            <a:ext cx="1389888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68F906E4-47B1-BEE5-E30F-146C6869BF2D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512064" y="3218688"/>
            <a:ext cx="1801368" cy="1481328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31">
            <a:extLst>
              <a:ext uri="{FF2B5EF4-FFF2-40B4-BE49-F238E27FC236}">
                <a16:creationId xmlns:a16="http://schemas.microsoft.com/office/drawing/2014/main" id="{F8C639A8-0897-2015-9829-94E98335DF2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017520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EEF857FA-9C5E-BED3-1ABB-A734EE39340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2916936" y="2743200"/>
            <a:ext cx="1389888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5C6EFDC5-2080-3126-AB93-FB89817B2C28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2916936" y="3218688"/>
            <a:ext cx="1801368" cy="1481328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Picture Placeholder 31">
            <a:extLst>
              <a:ext uri="{FF2B5EF4-FFF2-40B4-BE49-F238E27FC236}">
                <a16:creationId xmlns:a16="http://schemas.microsoft.com/office/drawing/2014/main" id="{6CBA6ABC-D5D1-9758-59EA-8DE549CC612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440680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F990F14B-1D1F-AA8D-BB23-FA8F7EEF666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5358384" y="2743200"/>
            <a:ext cx="1389888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6CD9CDA-E122-F6EB-30B5-26D7E17771AB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5358384" y="3218688"/>
            <a:ext cx="1801368" cy="1481328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Picture Placeholder 31">
            <a:extLst>
              <a:ext uri="{FF2B5EF4-FFF2-40B4-BE49-F238E27FC236}">
                <a16:creationId xmlns:a16="http://schemas.microsoft.com/office/drawing/2014/main" id="{8AC38C98-F011-6729-EA3D-B9F72D88DBB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744968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01D32DAF-E8E7-6294-0961-BC9CCFB6F413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644384" y="2743200"/>
            <a:ext cx="1389888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C9875650-BD0D-32C5-3819-F8C14365B414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7644384" y="3218688"/>
            <a:ext cx="1801368" cy="1481328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Picture Placeholder 31">
            <a:extLst>
              <a:ext uri="{FF2B5EF4-FFF2-40B4-BE49-F238E27FC236}">
                <a16:creationId xmlns:a16="http://schemas.microsoft.com/office/drawing/2014/main" id="{40E68EB8-B0D8-E5D4-CE19-45219E4D703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204704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D1D0610-E513-F5EA-0393-622F692CA0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113264" y="2743200"/>
            <a:ext cx="1389888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3BF37293-4E33-5570-29ED-04EB525DD19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113264" y="3218688"/>
            <a:ext cx="1801368" cy="1481328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EA677E-8DEA-5E75-BA4B-23D1BA7F8E99}"/>
              </a:ext>
            </a:extLst>
          </p:cNvPr>
          <p:cNvCxnSpPr>
            <a:cxnSpLocks/>
          </p:cNvCxnSpPr>
          <p:nvPr userDrawn="1"/>
        </p:nvCxnSpPr>
        <p:spPr>
          <a:xfrm>
            <a:off x="3866404" y="522548"/>
            <a:ext cx="8325596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3319DB-4A46-5428-C6CC-D0751895D66F}"/>
              </a:ext>
            </a:extLst>
          </p:cNvPr>
          <p:cNvCxnSpPr>
            <a:cxnSpLocks/>
          </p:cNvCxnSpPr>
          <p:nvPr userDrawn="1"/>
        </p:nvCxnSpPr>
        <p:spPr>
          <a:xfrm>
            <a:off x="0" y="5757057"/>
            <a:ext cx="8504858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62B810B-B523-F767-647B-12432989B2E9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2A089CB3-1FD6-52E9-890B-0C5EC799D8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36655" y="5143104"/>
            <a:ext cx="3355345" cy="1252728"/>
          </a:xfrm>
        </p:spPr>
        <p:txBody>
          <a:bodyPr anchor="ctr"/>
          <a:lstStyle>
            <a:lvl1pPr marL="0" indent="0">
              <a:buNone/>
              <a:defRPr sz="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1278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0672C-3B98-424B-3047-A14FF403A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4" y="36576"/>
            <a:ext cx="5294376" cy="969264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656258F0-1496-C756-9648-B7772E2B111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4501" y="1592221"/>
            <a:ext cx="5207000" cy="4292599"/>
          </a:xfrm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FontTx/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399D7D-8B9F-47AD-ACF1-0FAA450690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392" y="740664"/>
            <a:ext cx="5157787" cy="466344"/>
          </a:xfrm>
        </p:spPr>
        <p:txBody>
          <a:bodyPr anchor="ctr"/>
          <a:lstStyle>
            <a:lvl1pPr marL="0" indent="0"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2E9DC0-11F7-BF92-00BF-7C7E94670C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65392" y="1417320"/>
            <a:ext cx="5157787" cy="2029968"/>
          </a:xfrm>
        </p:spPr>
        <p:txBody>
          <a:bodyPr/>
          <a:lstStyle>
            <a:lvl1pPr>
              <a:lnSpc>
                <a:spcPct val="100000"/>
              </a:lnSpc>
              <a:spcBef>
                <a:spcPts val="1800"/>
              </a:spcBef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110F4B-383C-979A-7C67-60731A902C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392" y="3941064"/>
            <a:ext cx="5183188" cy="466344"/>
          </a:xfrm>
        </p:spPr>
        <p:txBody>
          <a:bodyPr anchor="ctr"/>
          <a:lstStyle>
            <a:lvl1pPr marL="0" indent="0"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58E51B-C92F-F9B7-5D67-2EE0685CCF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392" y="4485555"/>
            <a:ext cx="5183188" cy="1197864"/>
          </a:xfrm>
        </p:spPr>
        <p:txBody>
          <a:bodyPr/>
          <a:lstStyle>
            <a:lvl1pPr>
              <a:lnSpc>
                <a:spcPct val="100000"/>
              </a:lnSpc>
              <a:spcBef>
                <a:spcPts val="1800"/>
              </a:spcBef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376A9B-4626-290B-917F-B57D35120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47E33F-E2CD-B99B-7A79-CDC2550A1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27C822-3603-1035-6BD5-07AEADACE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E816DB4-C374-189A-F1F8-5F1B43EC2B71}"/>
              </a:ext>
            </a:extLst>
          </p:cNvPr>
          <p:cNvCxnSpPr>
            <a:cxnSpLocks/>
          </p:cNvCxnSpPr>
          <p:nvPr userDrawn="1"/>
        </p:nvCxnSpPr>
        <p:spPr>
          <a:xfrm>
            <a:off x="0" y="1037557"/>
            <a:ext cx="6096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FEC7540-FB09-0AE1-04FF-3706800F4DB6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0"/>
            <a:ext cx="0" cy="6439485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69421D4-0B4D-95CB-4FCB-E139DCBAD9BB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7848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B0F0B75-DD75-7194-E40A-3AA5DD203B15}"/>
              </a:ext>
            </a:extLst>
          </p:cNvPr>
          <p:cNvSpPr/>
          <p:nvPr userDrawn="1"/>
        </p:nvSpPr>
        <p:spPr>
          <a:xfrm>
            <a:off x="3886830" y="1031243"/>
            <a:ext cx="7906804" cy="54062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B85F28-9AE2-01CA-E801-96F2F2ACC4FE}"/>
              </a:ext>
            </a:extLst>
          </p:cNvPr>
          <p:cNvSpPr/>
          <p:nvPr userDrawn="1"/>
        </p:nvSpPr>
        <p:spPr>
          <a:xfrm>
            <a:off x="409046" y="1042071"/>
            <a:ext cx="3455590" cy="539541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64008"/>
            <a:ext cx="8165592" cy="96926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77B3A0F7-4877-4804-831D-E094CB4C49B3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67512" y="1673352"/>
            <a:ext cx="2907792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0" y="1307592"/>
            <a:ext cx="7598664" cy="1197864"/>
          </a:xfrm>
        </p:spPr>
        <p:txBody>
          <a:bodyPr anchor="ctr"/>
          <a:lstStyle>
            <a:lvl1pPr marL="283464">
              <a:lnSpc>
                <a:spcPct val="100000"/>
              </a:lnSpc>
              <a:spcBef>
                <a:spcPts val="0"/>
              </a:spcBef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200"/>
            </a:lvl4pPr>
            <a:lvl5pPr>
              <a:lnSpc>
                <a:spcPct val="100000"/>
              </a:lnSpc>
              <a:spcBef>
                <a:spcPts val="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5160F9ED-11F2-C22D-919C-AD28524B13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7512" y="3452264"/>
            <a:ext cx="2907792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8C5B491A-910D-96D7-7910-D672B631333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123102" y="3086504"/>
            <a:ext cx="7598664" cy="1197864"/>
          </a:xfrm>
        </p:spPr>
        <p:txBody>
          <a:bodyPr anchor="ctr"/>
          <a:lstStyle>
            <a:lvl1pPr marL="283464">
              <a:lnSpc>
                <a:spcPct val="100000"/>
              </a:lnSpc>
              <a:spcBef>
                <a:spcPts val="0"/>
              </a:spcBef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200"/>
            </a:lvl4pPr>
            <a:lvl5pPr>
              <a:lnSpc>
                <a:spcPct val="100000"/>
              </a:lnSpc>
              <a:spcBef>
                <a:spcPts val="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C7845D54-C197-EEDA-099F-45ED6EC803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7512" y="5288457"/>
            <a:ext cx="2907792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00C50B6-D96C-CEAF-4897-329D7DBC41E1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114800" y="4922697"/>
            <a:ext cx="7598664" cy="1197864"/>
          </a:xfrm>
        </p:spPr>
        <p:txBody>
          <a:bodyPr anchor="ctr"/>
          <a:lstStyle>
            <a:lvl1pPr marL="283464">
              <a:lnSpc>
                <a:spcPct val="100000"/>
              </a:lnSpc>
              <a:spcBef>
                <a:spcPts val="0"/>
              </a:spcBef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200"/>
            </a:lvl4pPr>
            <a:lvl5pPr>
              <a:lnSpc>
                <a:spcPct val="100000"/>
              </a:lnSpc>
              <a:spcBef>
                <a:spcPts val="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/>
          <a:p>
            <a:fld id="{84D792B7-0397-C047-AE12-1A03F7E3DC8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A273E5-D639-4F22-9056-01A62C38E224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38695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96F1646-E658-90F3-D203-86B50D2F5DEF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8793165-641B-DB78-F1A5-573C6041DE9A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121FCC-C1AD-FD70-0727-3D611AEFAAD4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3890A2E-4E9B-29B4-124F-FBBCB462EB7C}"/>
              </a:ext>
            </a:extLst>
          </p:cNvPr>
          <p:cNvCxnSpPr>
            <a:cxnSpLocks/>
          </p:cNvCxnSpPr>
          <p:nvPr userDrawn="1"/>
        </p:nvCxnSpPr>
        <p:spPr>
          <a:xfrm>
            <a:off x="398366" y="2767098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256AAD6-732C-A795-FCB1-69CE94E3F1C4}"/>
              </a:ext>
            </a:extLst>
          </p:cNvPr>
          <p:cNvCxnSpPr>
            <a:cxnSpLocks/>
          </p:cNvCxnSpPr>
          <p:nvPr userDrawn="1"/>
        </p:nvCxnSpPr>
        <p:spPr>
          <a:xfrm>
            <a:off x="398366" y="4603773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2162417-AD43-4C6C-A3F2-EC7D979B702A}"/>
              </a:ext>
            </a:extLst>
          </p:cNvPr>
          <p:cNvCxnSpPr>
            <a:cxnSpLocks/>
          </p:cNvCxnSpPr>
          <p:nvPr userDrawn="1"/>
        </p:nvCxnSpPr>
        <p:spPr>
          <a:xfrm flipV="1">
            <a:off x="3864636" y="1031243"/>
            <a:ext cx="0" cy="540724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73487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5A4D4F6-5B85-FBD0-E507-B32E94BF2066}"/>
              </a:ext>
            </a:extLst>
          </p:cNvPr>
          <p:cNvSpPr/>
          <p:nvPr userDrawn="1"/>
        </p:nvSpPr>
        <p:spPr>
          <a:xfrm>
            <a:off x="3886830" y="1031243"/>
            <a:ext cx="7906804" cy="54062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7666C5-50ED-BD11-EBB3-5068C0F8FE27}"/>
              </a:ext>
            </a:extLst>
          </p:cNvPr>
          <p:cNvSpPr/>
          <p:nvPr userDrawn="1"/>
        </p:nvSpPr>
        <p:spPr>
          <a:xfrm>
            <a:off x="409046" y="1042071"/>
            <a:ext cx="3455590" cy="539541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2EAF0B87-8A17-7C9D-202E-F0AC8A920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64008"/>
            <a:ext cx="8165592" cy="96926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C766325D-8175-9B95-4BB6-87E3195AAD33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67512" y="2155720"/>
            <a:ext cx="2907792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5F9AFE21-B015-59CC-B869-6CA584CD8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0" y="1283336"/>
            <a:ext cx="7598664" cy="2211112"/>
          </a:xfrm>
        </p:spPr>
        <p:txBody>
          <a:bodyPr anchor="ctr"/>
          <a:lstStyle>
            <a:lvl1pPr marL="283464">
              <a:lnSpc>
                <a:spcPct val="100000"/>
              </a:lnSpc>
              <a:spcBef>
                <a:spcPts val="0"/>
              </a:spcBef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200"/>
            </a:lvl4pPr>
            <a:lvl5pPr>
              <a:lnSpc>
                <a:spcPct val="100000"/>
              </a:lnSpc>
              <a:spcBef>
                <a:spcPts val="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81CCD754-FDAD-02A0-CC23-AE197F4DA1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7512" y="4856116"/>
            <a:ext cx="2907792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DA3CBCD-145A-E531-00B6-F66E3BB91D36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114800" y="3983732"/>
            <a:ext cx="7598664" cy="2211112"/>
          </a:xfrm>
        </p:spPr>
        <p:txBody>
          <a:bodyPr anchor="ctr"/>
          <a:lstStyle>
            <a:lvl1pPr marL="283464">
              <a:lnSpc>
                <a:spcPct val="100000"/>
              </a:lnSpc>
              <a:spcBef>
                <a:spcPts val="0"/>
              </a:spcBef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200"/>
            </a:lvl4pPr>
            <a:lvl5pPr>
              <a:lnSpc>
                <a:spcPct val="100000"/>
              </a:lnSpc>
              <a:spcBef>
                <a:spcPts val="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C8C7A88B-B5E6-DF17-298C-3F1D6F2BB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/>
          <a:p>
            <a:fld id="{84D792B7-0397-C047-AE12-1A03F7E3DC8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6" name="Footer Placeholder 4">
            <a:extLst>
              <a:ext uri="{FF2B5EF4-FFF2-40B4-BE49-F238E27FC236}">
                <a16:creationId xmlns:a16="http://schemas.microsoft.com/office/drawing/2014/main" id="{F6BF98F2-CC55-EA67-AFEB-3B9BDA92B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80D6DCDD-07F4-F7F0-12E1-CAF3B5CCCE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22471" y="6517634"/>
            <a:ext cx="950260" cy="274320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526EBCF-823D-784A-BF8D-A377758CEB81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38695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D6E25F4-4D19-CCBB-9F09-7369C86AAD57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6A4D074-D2CA-D6E0-115B-1CEDA471F0F3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B039A31-257E-2036-4142-307DD91B05CC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39C06B9-E1A2-A881-C800-86FBB69963F9}"/>
              </a:ext>
            </a:extLst>
          </p:cNvPr>
          <p:cNvCxnSpPr>
            <a:cxnSpLocks/>
          </p:cNvCxnSpPr>
          <p:nvPr userDrawn="1"/>
        </p:nvCxnSpPr>
        <p:spPr>
          <a:xfrm>
            <a:off x="398366" y="3739090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DDBBDAB-1770-6117-02A2-DF798EAD6320}"/>
              </a:ext>
            </a:extLst>
          </p:cNvPr>
          <p:cNvCxnSpPr>
            <a:cxnSpLocks/>
          </p:cNvCxnSpPr>
          <p:nvPr userDrawn="1"/>
        </p:nvCxnSpPr>
        <p:spPr>
          <a:xfrm flipV="1">
            <a:off x="3864636" y="1031243"/>
            <a:ext cx="0" cy="540724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7851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3872" y="4389120"/>
            <a:ext cx="4709160" cy="1645920"/>
          </a:xfrm>
        </p:spPr>
        <p:txBody>
          <a:bodyPr/>
          <a:lstStyle>
            <a:lvl1pPr algn="ctr"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D728F67-F092-A253-7F58-A329D8F438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1680" y="2130552"/>
            <a:ext cx="8165592" cy="175564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accent1"/>
                </a:solidFill>
              </a:defRPr>
            </a:lvl1pPr>
            <a:lvl2pPr marL="566928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600">
                <a:solidFill>
                  <a:schemeClr val="accent1"/>
                </a:solidFill>
              </a:defRPr>
            </a:lvl2pPr>
            <a:lvl3pPr marL="850392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3pPr>
            <a:lvl4pPr marL="1133856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200">
                <a:solidFill>
                  <a:schemeClr val="accent1"/>
                </a:solidFill>
              </a:defRPr>
            </a:lvl4pPr>
            <a:lvl5pPr marL="1417320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9E5CB43-9C58-7065-8F71-3D1335DCA2E8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D7C51743-4A18-4275-9C86-2A02654EB16B}"/>
              </a:ext>
            </a:extLst>
          </p:cNvPr>
          <p:cNvSpPr/>
          <p:nvPr userDrawn="1"/>
        </p:nvSpPr>
        <p:spPr>
          <a:xfrm>
            <a:off x="1509823" y="1188365"/>
            <a:ext cx="9172353" cy="4481269"/>
          </a:xfrm>
          <a:prstGeom prst="rect">
            <a:avLst/>
          </a:prstGeom>
          <a:noFill/>
          <a:ln w="158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0105206-25D5-CAFF-D01A-6C366A0DDD06}"/>
              </a:ext>
            </a:extLst>
          </p:cNvPr>
          <p:cNvCxnSpPr>
            <a:cxnSpLocks/>
          </p:cNvCxnSpPr>
          <p:nvPr userDrawn="1"/>
        </p:nvCxnSpPr>
        <p:spPr>
          <a:xfrm>
            <a:off x="0" y="5208047"/>
            <a:ext cx="5837756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568D0A6-8634-2DEB-AE13-929FDDFD954E}"/>
              </a:ext>
            </a:extLst>
          </p:cNvPr>
          <p:cNvCxnSpPr>
            <a:cxnSpLocks/>
          </p:cNvCxnSpPr>
          <p:nvPr userDrawn="1"/>
        </p:nvCxnSpPr>
        <p:spPr>
          <a:xfrm>
            <a:off x="10546079" y="5220132"/>
            <a:ext cx="1645921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76680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544" y="731520"/>
            <a:ext cx="5952744" cy="1645920"/>
          </a:xfrm>
        </p:spPr>
        <p:txBody>
          <a:bodyPr/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AA6941D-E239-2A54-E6C1-1574E59717D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872540" cy="6858000"/>
          </a:xfrm>
          <a:ln w="15875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4C3332-D605-38F6-7D05-D7B329747768}"/>
              </a:ext>
            </a:extLst>
          </p:cNvPr>
          <p:cNvCxnSpPr>
            <a:cxnSpLocks/>
          </p:cNvCxnSpPr>
          <p:nvPr userDrawn="1"/>
        </p:nvCxnSpPr>
        <p:spPr>
          <a:xfrm>
            <a:off x="4863079" y="4150757"/>
            <a:ext cx="732892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7B2C081-8C69-001E-872F-68A1B1E48B94}"/>
              </a:ext>
            </a:extLst>
          </p:cNvPr>
          <p:cNvCxnSpPr>
            <a:cxnSpLocks/>
          </p:cNvCxnSpPr>
          <p:nvPr userDrawn="1"/>
        </p:nvCxnSpPr>
        <p:spPr>
          <a:xfrm>
            <a:off x="4872540" y="5515589"/>
            <a:ext cx="732892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5613557-EA43-56E7-5DE1-8A9813B2D7EB}"/>
              </a:ext>
            </a:extLst>
          </p:cNvPr>
          <p:cNvCxnSpPr>
            <a:cxnSpLocks/>
          </p:cNvCxnSpPr>
          <p:nvPr userDrawn="1"/>
        </p:nvCxnSpPr>
        <p:spPr>
          <a:xfrm>
            <a:off x="4872540" y="2766534"/>
            <a:ext cx="732892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CA79F44-DB47-D961-5554-E6CEF0F31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95545" y="3191256"/>
            <a:ext cx="5953506" cy="73152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D8CB894C-EA47-EEFE-AB8C-A9B9B10EDF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494782" y="4498848"/>
            <a:ext cx="5953506" cy="73152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B3C09B13-9367-B435-A76A-9DBB1332FC5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94782" y="5797296"/>
            <a:ext cx="5953506" cy="73152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14101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F77913A3-071A-44D9-E59A-B9C86D99F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54864"/>
            <a:ext cx="8165592" cy="96926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A67C02-F658-3749-9924-99BDA9C11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/>
          <a:p>
            <a:fld id="{84D792B7-0397-C047-AE12-1A03F7E3DC8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120C0-232E-AD3B-138D-B65A7AD49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10ABD4-B26A-0940-A80F-399F8FCAD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94864F6-8550-2BFC-DC03-2BB296DF2E95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31955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D95A92E-7815-7546-3201-42AEFA654F4C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FF23430-1681-F3A4-F071-7C338746014B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7B44D2F-F976-B752-100E-E994C9F0206A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09439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AC1505-F26B-3039-38E3-3A7F7CC7F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2C2A94-01A4-034C-9AE7-87CF12383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5BEB7-6CEE-98EF-C00B-19BF6407E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/>
          <a:p>
            <a:fld id="{84D792B7-0397-C047-AE12-1A03F7E3DC8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4912249-F431-4F6C-4213-30FF47C81741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187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544" y="0"/>
            <a:ext cx="4370832" cy="2194560"/>
          </a:xfrm>
        </p:spPr>
        <p:txBody>
          <a:bodyPr/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54A61420-31F3-2DF5-A319-19A8896350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3810"/>
            <a:ext cx="4856184" cy="6850379"/>
          </a:xfrm>
          <a:ln w="15875">
            <a:solidFill>
              <a:schemeClr val="tx1"/>
            </a:solidFill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6185" y="2212849"/>
            <a:ext cx="7335814" cy="46451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354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32D5F1B-4B4F-5C42-0EFC-AE54D2C4EC2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accent2">
              <a:lumMod val="40000"/>
              <a:lumOff val="6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63A1AE-C2A2-3984-EE25-E51E8DD65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760" y="1188720"/>
            <a:ext cx="9171432" cy="4480560"/>
          </a:xfrm>
          <a:ln w="15875">
            <a:solidFill>
              <a:schemeClr val="accent1"/>
            </a:solidFill>
          </a:ln>
        </p:spPr>
        <p:txBody>
          <a:bodyPr lIns="365760" bIns="640080" anchor="ctr"/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A141F-6D41-3734-9073-FB0B24ECBB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5976" y="5102352"/>
            <a:ext cx="2889504" cy="365760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41374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ture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6CC86A-5147-8A3A-D69B-E3F6DBACAE9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36301" y="928122"/>
            <a:ext cx="3251199" cy="5001754"/>
          </a:xfrm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0" y="1225296"/>
            <a:ext cx="4718304" cy="1645920"/>
          </a:xfrm>
        </p:spPr>
        <p:txBody>
          <a:bodyPr/>
          <a:lstStyle>
            <a:lvl1pPr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0" y="2898648"/>
            <a:ext cx="4370832" cy="202996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accent1"/>
                </a:solidFill>
              </a:defRPr>
            </a:lvl1pPr>
            <a:lvl2pPr marL="566928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600">
                <a:solidFill>
                  <a:schemeClr val="accent1"/>
                </a:solidFill>
              </a:defRPr>
            </a:lvl2pPr>
            <a:lvl3pPr marL="850392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3pPr>
            <a:lvl4pPr marL="1133856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200">
                <a:solidFill>
                  <a:schemeClr val="accent1"/>
                </a:solidFill>
              </a:defRPr>
            </a:lvl4pPr>
            <a:lvl5pPr marL="1417320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11CC225-384C-A7E8-AFBF-89D35684100D}"/>
              </a:ext>
            </a:extLst>
          </p:cNvPr>
          <p:cNvCxnSpPr>
            <a:cxnSpLocks/>
          </p:cNvCxnSpPr>
          <p:nvPr userDrawn="1"/>
        </p:nvCxnSpPr>
        <p:spPr>
          <a:xfrm>
            <a:off x="0" y="395159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59E07A8-FF17-EE00-CEAE-9071F30D748F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352F90E-8B45-B50A-6BB9-250D96DE376E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3915D5E-49E8-33A0-1B5E-9B7880A4BC6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E56D179-21F4-E208-F1F2-385E53DC3F00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95159"/>
            <a:ext cx="0" cy="6044326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45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54864"/>
            <a:ext cx="8165592" cy="96926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552" y="1444752"/>
            <a:ext cx="10287000" cy="4562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/>
          <a:p>
            <a:fld id="{84D792B7-0397-C047-AE12-1A03F7E3DC8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1B47E35-6C3A-C32C-9037-4D421B7FAE15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31955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8DBFA4F-F38F-EF0F-7457-5210BB03F444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8DEE4A-F4AB-FB9A-FDD7-3AFBB5A2740B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C921DE1-D458-FC03-01B4-9ECBDF8B6F2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92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66344"/>
            <a:ext cx="3236976" cy="996696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CB1722C2-4C66-F8BA-B3DD-6199116EF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6" y="1618488"/>
            <a:ext cx="1819656" cy="466344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EEF857FA-9C5E-BED3-1ABB-A734EE39340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84448" y="1618488"/>
            <a:ext cx="1819656" cy="466344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F990F14B-1D1F-AA8D-BB23-FA8F7EEF666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6483096" y="1618488"/>
            <a:ext cx="1819656" cy="466344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D1D0610-E513-F5EA-0393-622F692CA0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528048" y="1618488"/>
            <a:ext cx="1819656" cy="466344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68F906E4-47B1-BEE5-E30F-146C6869BF2D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630936" y="2414016"/>
            <a:ext cx="2167128" cy="310896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5C6EFDC5-2080-3126-AB93-FB89817B2C28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3584448" y="2414016"/>
            <a:ext cx="2167128" cy="310896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6CD9CDA-E122-F6EB-30B5-26D7E17771AB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6483096" y="2414016"/>
            <a:ext cx="2167128" cy="310896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3BF37293-4E33-5570-29ED-04EB525DD19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28048" y="2414016"/>
            <a:ext cx="2167128" cy="310896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7F13219-232C-C38C-7D86-D48FAC7D827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40664" y="2852928"/>
            <a:ext cx="1892808" cy="2715768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31">
            <a:extLst>
              <a:ext uri="{FF2B5EF4-FFF2-40B4-BE49-F238E27FC236}">
                <a16:creationId xmlns:a16="http://schemas.microsoft.com/office/drawing/2014/main" id="{F8C639A8-0897-2015-9829-94E98335DF2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685032" y="2852928"/>
            <a:ext cx="1892808" cy="2715768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31">
            <a:extLst>
              <a:ext uri="{FF2B5EF4-FFF2-40B4-BE49-F238E27FC236}">
                <a16:creationId xmlns:a16="http://schemas.microsoft.com/office/drawing/2014/main" id="{6CBA6ABC-D5D1-9758-59EA-8DE549CC612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601968" y="2852928"/>
            <a:ext cx="1892808" cy="2715768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31">
            <a:extLst>
              <a:ext uri="{FF2B5EF4-FFF2-40B4-BE49-F238E27FC236}">
                <a16:creationId xmlns:a16="http://schemas.microsoft.com/office/drawing/2014/main" id="{40E68EB8-B0D8-E5D4-CE19-45219E4D703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546336" y="2852928"/>
            <a:ext cx="1892808" cy="2715768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E26C148-CFEE-21C0-96F3-EBC299FD2285}"/>
              </a:ext>
            </a:extLst>
          </p:cNvPr>
          <p:cNvCxnSpPr>
            <a:cxnSpLocks/>
          </p:cNvCxnSpPr>
          <p:nvPr userDrawn="1"/>
        </p:nvCxnSpPr>
        <p:spPr>
          <a:xfrm>
            <a:off x="6585357" y="2355475"/>
            <a:ext cx="1925203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5BFA673-0676-EDA2-B7AA-6FA05B486C17}"/>
              </a:ext>
            </a:extLst>
          </p:cNvPr>
          <p:cNvCxnSpPr>
            <a:cxnSpLocks/>
          </p:cNvCxnSpPr>
          <p:nvPr userDrawn="1"/>
        </p:nvCxnSpPr>
        <p:spPr>
          <a:xfrm>
            <a:off x="9628632" y="2361693"/>
            <a:ext cx="1929384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5B0A4BB-506D-F90C-BF18-B86999FDC27A}"/>
              </a:ext>
            </a:extLst>
          </p:cNvPr>
          <p:cNvCxnSpPr>
            <a:cxnSpLocks/>
          </p:cNvCxnSpPr>
          <p:nvPr userDrawn="1"/>
        </p:nvCxnSpPr>
        <p:spPr>
          <a:xfrm>
            <a:off x="729735" y="2354726"/>
            <a:ext cx="1929384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E4F1002-8ECA-FF8D-84D1-D74BB9C00127}"/>
              </a:ext>
            </a:extLst>
          </p:cNvPr>
          <p:cNvCxnSpPr>
            <a:cxnSpLocks/>
          </p:cNvCxnSpPr>
          <p:nvPr userDrawn="1"/>
        </p:nvCxnSpPr>
        <p:spPr>
          <a:xfrm>
            <a:off x="3672459" y="2349116"/>
            <a:ext cx="1929384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60493A2-A97C-AF3D-B912-358EF45F61BD}"/>
              </a:ext>
            </a:extLst>
          </p:cNvPr>
          <p:cNvCxnSpPr>
            <a:cxnSpLocks/>
          </p:cNvCxnSpPr>
          <p:nvPr userDrawn="1"/>
        </p:nvCxnSpPr>
        <p:spPr>
          <a:xfrm>
            <a:off x="3866404" y="929468"/>
            <a:ext cx="8325596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5BFB79-CBB3-07C6-9054-B6A67EB74CD0}"/>
              </a:ext>
            </a:extLst>
          </p:cNvPr>
          <p:cNvCxnSpPr>
            <a:cxnSpLocks/>
          </p:cNvCxnSpPr>
          <p:nvPr userDrawn="1"/>
        </p:nvCxnSpPr>
        <p:spPr>
          <a:xfrm>
            <a:off x="0" y="39708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2D070E1-5B92-2362-47F1-B8BCB4EFFA48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6930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192024"/>
            <a:ext cx="8165592" cy="722376"/>
          </a:xfrm>
        </p:spPr>
        <p:txBody>
          <a:bodyPr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7F13219-232C-C38C-7D86-D48FAC7D827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101852" y="1261872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CB1722C2-4C66-F8BA-B3DD-6199116EF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2124" y="2889504"/>
            <a:ext cx="1828800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68F906E4-47B1-BEE5-E30F-146C6869BF2D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1060704" y="315468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31">
            <a:extLst>
              <a:ext uri="{FF2B5EF4-FFF2-40B4-BE49-F238E27FC236}">
                <a16:creationId xmlns:a16="http://schemas.microsoft.com/office/drawing/2014/main" id="{19E34216-9950-3FAF-F3B8-AB91DE926287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101852" y="3877056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C3F46F42-C5D7-B0CE-E3C5-46117B70A93B}"/>
              </a:ext>
            </a:extLst>
          </p:cNvPr>
          <p:cNvSpPr>
            <a:spLocks noGrp="1"/>
          </p:cNvSpPr>
          <p:nvPr>
            <p:ph type="body" idx="35"/>
          </p:nvPr>
        </p:nvSpPr>
        <p:spPr>
          <a:xfrm>
            <a:off x="978408" y="5477256"/>
            <a:ext cx="1856232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F01F58CE-C433-DC58-1D16-405DC2D82D88}"/>
              </a:ext>
            </a:extLst>
          </p:cNvPr>
          <p:cNvSpPr>
            <a:spLocks noGrp="1"/>
          </p:cNvSpPr>
          <p:nvPr>
            <p:ph type="body" idx="31"/>
          </p:nvPr>
        </p:nvSpPr>
        <p:spPr>
          <a:xfrm>
            <a:off x="1060704" y="576072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31">
            <a:extLst>
              <a:ext uri="{FF2B5EF4-FFF2-40B4-BE49-F238E27FC236}">
                <a16:creationId xmlns:a16="http://schemas.microsoft.com/office/drawing/2014/main" id="{F8C639A8-0897-2015-9829-94E98335DF2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962764" y="1261872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EEF857FA-9C5E-BED3-1ABB-A734EE39340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853036" y="2889504"/>
            <a:ext cx="1828800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5C6EFDC5-2080-3126-AB93-FB89817B2C28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3921616" y="315468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Picture Placeholder 31">
            <a:extLst>
              <a:ext uri="{FF2B5EF4-FFF2-40B4-BE49-F238E27FC236}">
                <a16:creationId xmlns:a16="http://schemas.microsoft.com/office/drawing/2014/main" id="{D8E671C2-9C83-AF2B-0C7A-D8CE142046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962764" y="3877056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1E0C8150-95EC-3B89-D427-0C4AD56ABB9E}"/>
              </a:ext>
            </a:extLst>
          </p:cNvPr>
          <p:cNvSpPr>
            <a:spLocks noGrp="1"/>
          </p:cNvSpPr>
          <p:nvPr>
            <p:ph type="body" idx="37"/>
          </p:nvPr>
        </p:nvSpPr>
        <p:spPr>
          <a:xfrm>
            <a:off x="3839320" y="5477256"/>
            <a:ext cx="1856232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8B6CA730-8E8F-2283-CFDB-358748B1ED30}"/>
              </a:ext>
            </a:extLst>
          </p:cNvPr>
          <p:cNvSpPr>
            <a:spLocks noGrp="1"/>
          </p:cNvSpPr>
          <p:nvPr>
            <p:ph type="body" idx="33"/>
          </p:nvPr>
        </p:nvSpPr>
        <p:spPr>
          <a:xfrm>
            <a:off x="3921616" y="576072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Picture Placeholder 31">
            <a:extLst>
              <a:ext uri="{FF2B5EF4-FFF2-40B4-BE49-F238E27FC236}">
                <a16:creationId xmlns:a16="http://schemas.microsoft.com/office/drawing/2014/main" id="{6CBA6ABC-D5D1-9758-59EA-8DE549CC612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41853" y="1261872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F990F14B-1D1F-AA8D-BB23-FA8F7EEF666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6732125" y="2889504"/>
            <a:ext cx="1828800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6CD9CDA-E122-F6EB-30B5-26D7E17771AB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6800705" y="315468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Picture Placeholder 31">
            <a:extLst>
              <a:ext uri="{FF2B5EF4-FFF2-40B4-BE49-F238E27FC236}">
                <a16:creationId xmlns:a16="http://schemas.microsoft.com/office/drawing/2014/main" id="{385AF281-7DED-566C-E62C-76BBF2A795A8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6841853" y="3877056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D1C2E707-78B6-51F1-8B2D-EA2147D58C21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718409" y="5477256"/>
            <a:ext cx="1856232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9E91D85A-CBAB-980E-5BD9-3BCF8CEAC7EA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800705" y="576072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Picture Placeholder 31">
            <a:extLst>
              <a:ext uri="{FF2B5EF4-FFF2-40B4-BE49-F238E27FC236}">
                <a16:creationId xmlns:a16="http://schemas.microsoft.com/office/drawing/2014/main" id="{40E68EB8-B0D8-E5D4-CE19-45219E4D703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685057" y="1261872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D1D0610-E513-F5EA-0393-622F692CA0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575329" y="2889504"/>
            <a:ext cx="1828800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3BF37293-4E33-5570-29ED-04EB525DD19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643909" y="315468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Picture Placeholder 31">
            <a:extLst>
              <a:ext uri="{FF2B5EF4-FFF2-40B4-BE49-F238E27FC236}">
                <a16:creationId xmlns:a16="http://schemas.microsoft.com/office/drawing/2014/main" id="{5993608C-B818-3AD4-B4D3-28D2DF627D0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685057" y="3877056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">
            <a:extLst>
              <a:ext uri="{FF2B5EF4-FFF2-40B4-BE49-F238E27FC236}">
                <a16:creationId xmlns:a16="http://schemas.microsoft.com/office/drawing/2014/main" id="{0E307E95-A0E7-5F5C-DFF3-F33EF29FFC3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9561613" y="5477256"/>
            <a:ext cx="1856232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93D6B271-D0F0-7CDA-BE9D-BD03B6C47BA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643909" y="576072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B211C01-E0D3-34B5-C635-7ED6C7C89E9C}"/>
              </a:ext>
            </a:extLst>
          </p:cNvPr>
          <p:cNvCxnSpPr>
            <a:cxnSpLocks/>
          </p:cNvCxnSpPr>
          <p:nvPr userDrawn="1"/>
        </p:nvCxnSpPr>
        <p:spPr>
          <a:xfrm>
            <a:off x="0" y="330022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4CCE68-630E-A4CE-AF43-3FB81EADDF21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42465"/>
            <a:ext cx="11395267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40AA902-F568-9A37-2C1B-1E3659DBE780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94CF9AA-8029-6D34-457C-9FC583E8DFD4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4CAFEB8-8359-AC67-8760-CFF0FC604D80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7E393C7-F0CA-6CFE-7A57-82D059DF9D96}"/>
              </a:ext>
            </a:extLst>
          </p:cNvPr>
          <p:cNvCxnSpPr>
            <a:cxnSpLocks/>
          </p:cNvCxnSpPr>
          <p:nvPr userDrawn="1"/>
        </p:nvCxnSpPr>
        <p:spPr>
          <a:xfrm>
            <a:off x="0" y="5915157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2972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832" y="1005840"/>
            <a:ext cx="7187184" cy="4251960"/>
          </a:xfrm>
        </p:spPr>
        <p:txBody>
          <a:bodyPr anchor="b"/>
          <a:lstStyle>
            <a:lvl1pPr>
              <a:lnSpc>
                <a:spcPct val="100000"/>
              </a:lnSpc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BE3754CA-7CD5-66C6-9A94-42B6D2AEC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1832" y="5312664"/>
            <a:ext cx="2889504" cy="365760"/>
          </a:xfrm>
          <a:solidFill>
            <a:schemeClr val="accent3"/>
          </a:solidFill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7150B01-E47B-1FE6-D289-46641618F6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37714" y="1028362"/>
            <a:ext cx="2451100" cy="4800597"/>
          </a:xfrm>
          <a:ln w="15875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2C5A325-67B4-EB21-61D9-11A62C1149D0}"/>
              </a:ext>
            </a:extLst>
          </p:cNvPr>
          <p:cNvCxnSpPr>
            <a:cxnSpLocks/>
          </p:cNvCxnSpPr>
          <p:nvPr userDrawn="1"/>
        </p:nvCxnSpPr>
        <p:spPr>
          <a:xfrm>
            <a:off x="0" y="395159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66DF71-8DDC-0AE8-6067-6C8BDF66AEE6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D53E1C8-4CA4-75B1-C371-4A379986E7A8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74A3361-4A2D-2ED2-946A-46EA9B3FCC96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9A1A3AD-F519-2787-F127-4698F8E5CA39}"/>
              </a:ext>
            </a:extLst>
          </p:cNvPr>
          <p:cNvCxnSpPr>
            <a:cxnSpLocks/>
          </p:cNvCxnSpPr>
          <p:nvPr userDrawn="1"/>
        </p:nvCxnSpPr>
        <p:spPr>
          <a:xfrm>
            <a:off x="0" y="5516519"/>
            <a:ext cx="914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65322AF-E7A0-773B-0886-72337FA4AC8E}"/>
              </a:ext>
            </a:extLst>
          </p:cNvPr>
          <p:cNvCxnSpPr>
            <a:cxnSpLocks/>
            <a:stCxn id="19" idx="3"/>
          </p:cNvCxnSpPr>
          <p:nvPr userDrawn="1"/>
        </p:nvCxnSpPr>
        <p:spPr>
          <a:xfrm>
            <a:off x="3831336" y="5495544"/>
            <a:ext cx="8360664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144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5CCC7076-FFA4-750E-431A-0BE2B1B6F2E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47796" y="1652080"/>
            <a:ext cx="4406901" cy="3124681"/>
          </a:xfrm>
          <a:ln w="15875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F410FA-6919-A95F-E465-F3650BC704A5}"/>
              </a:ext>
            </a:extLst>
          </p:cNvPr>
          <p:cNvCxnSpPr>
            <a:cxnSpLocks/>
          </p:cNvCxnSpPr>
          <p:nvPr userDrawn="1"/>
        </p:nvCxnSpPr>
        <p:spPr>
          <a:xfrm>
            <a:off x="0" y="1037308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56D016C-FD2C-0B4B-A727-8A7CAF4A9846}"/>
              </a:ext>
            </a:extLst>
          </p:cNvPr>
          <p:cNvCxnSpPr>
            <a:cxnSpLocks/>
          </p:cNvCxnSpPr>
          <p:nvPr userDrawn="1"/>
        </p:nvCxnSpPr>
        <p:spPr>
          <a:xfrm flipV="1">
            <a:off x="5476731" y="1037308"/>
            <a:ext cx="0" cy="540217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A79FE8F-AD7E-5CA6-4AC2-165DA0C9BEF5}"/>
              </a:ext>
            </a:extLst>
          </p:cNvPr>
          <p:cNvCxnSpPr>
            <a:cxnSpLocks/>
          </p:cNvCxnSpPr>
          <p:nvPr userDrawn="1"/>
        </p:nvCxnSpPr>
        <p:spPr>
          <a:xfrm flipV="1">
            <a:off x="8792556" y="1027906"/>
            <a:ext cx="0" cy="5411579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1AA6A48-79F7-A000-AA19-3EB390EBAFAF}"/>
              </a:ext>
            </a:extLst>
          </p:cNvPr>
          <p:cNvCxnSpPr>
            <a:cxnSpLocks/>
          </p:cNvCxnSpPr>
          <p:nvPr userDrawn="1"/>
        </p:nvCxnSpPr>
        <p:spPr>
          <a:xfrm>
            <a:off x="5476731" y="3833413"/>
            <a:ext cx="6715269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D2FB9E0-941D-A849-6C69-C8A3BDD784D2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868" y="54864"/>
            <a:ext cx="11256264" cy="96926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23483" y="1802860"/>
            <a:ext cx="2843784" cy="18273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/>
          <a:p>
            <a:fld id="{84D792B7-0397-C047-AE12-1A03F7E3DC8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F9E7CC0C-0A82-6C16-C499-CE38E6A5E1A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634474" y="1802860"/>
            <a:ext cx="2843784" cy="18273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57CEC54D-1FD6-3F78-8B9D-D145F9B1C3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34474" y="1279472"/>
            <a:ext cx="2843784" cy="46634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61EC6ED-86B0-89B9-F4F3-A17A7F150D1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023483" y="1278001"/>
            <a:ext cx="2843784" cy="46634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3D51AA82-3529-805D-5461-E1C5DC523EBF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9023483" y="4599432"/>
            <a:ext cx="2843784" cy="164595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2A58E13-B509-86DD-D9FA-FE6B76B706CE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5634474" y="4599432"/>
            <a:ext cx="2843784" cy="164595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D3275BA4-1A29-81A8-890F-A2019D6AD1A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634474" y="4078224"/>
            <a:ext cx="2843784" cy="46634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97742C31-A952-F092-74D6-5D432DBE495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23483" y="4078224"/>
            <a:ext cx="2843784" cy="46634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1AF03A42-3FAC-6EF4-3C19-01EADE20F3D9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1207008" y="5788152"/>
            <a:ext cx="3858768" cy="53246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30">
            <a:extLst>
              <a:ext uri="{FF2B5EF4-FFF2-40B4-BE49-F238E27FC236}">
                <a16:creationId xmlns:a16="http://schemas.microsoft.com/office/drawing/2014/main" id="{D4A2DF13-0ACD-F5E4-200D-EF0469F75D0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207008" y="5266944"/>
            <a:ext cx="3858768" cy="46634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7B805FCC-6D7A-F1CC-3B04-A84A068DBB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695176" y="3310128"/>
            <a:ext cx="292608" cy="292608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5" name="Text Placeholder 43">
            <a:extLst>
              <a:ext uri="{FF2B5EF4-FFF2-40B4-BE49-F238E27FC236}">
                <a16:creationId xmlns:a16="http://schemas.microsoft.com/office/drawing/2014/main" id="{FEE3F2FF-41FC-A05B-F6EB-A97A7D1B064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695176" y="5897880"/>
            <a:ext cx="292608" cy="292608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6" name="Text Placeholder 43">
            <a:extLst>
              <a:ext uri="{FF2B5EF4-FFF2-40B4-BE49-F238E27FC236}">
                <a16:creationId xmlns:a16="http://schemas.microsoft.com/office/drawing/2014/main" id="{271E6249-39AB-A674-474B-129F0FC28F0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93608" y="3310128"/>
            <a:ext cx="292608" cy="292608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7" name="Text Placeholder 43">
            <a:extLst>
              <a:ext uri="{FF2B5EF4-FFF2-40B4-BE49-F238E27FC236}">
                <a16:creationId xmlns:a16="http://schemas.microsoft.com/office/drawing/2014/main" id="{1743218C-8B3C-DC33-5CD2-D82FA77A522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293608" y="5897880"/>
            <a:ext cx="292608" cy="292608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8" name="Text Placeholder 43">
            <a:extLst>
              <a:ext uri="{FF2B5EF4-FFF2-40B4-BE49-F238E27FC236}">
                <a16:creationId xmlns:a16="http://schemas.microsoft.com/office/drawing/2014/main" id="{6018CAD3-E7B7-16B7-5631-0C3F7C38C53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48640" y="5330952"/>
            <a:ext cx="512064" cy="512064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654059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5AA5F-2C28-9886-0D00-5D18198ECE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2471" y="6517634"/>
            <a:ext cx="95026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spc="300" baseline="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922ECB-9F56-BDF6-8792-01F55B2EA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2B5B1-8D0B-68C6-B628-3FF8E5DCD2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F9CC0-D93B-C416-BCCE-87441F99C0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spc="300" baseline="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4253F60-8B31-6272-41B3-5C95D6A908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spc="300" baseline="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202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1" r:id="rId3"/>
    <p:sldLayoutId id="2147483660" r:id="rId4"/>
    <p:sldLayoutId id="2147483670" r:id="rId5"/>
    <p:sldLayoutId id="2147483668" r:id="rId6"/>
    <p:sldLayoutId id="2147483669" r:id="rId7"/>
    <p:sldLayoutId id="2147483667" r:id="rId8"/>
    <p:sldLayoutId id="2147483666" r:id="rId9"/>
    <p:sldLayoutId id="2147483665" r:id="rId10"/>
    <p:sldLayoutId id="2147483653" r:id="rId11"/>
    <p:sldLayoutId id="2147483664" r:id="rId12"/>
    <p:sldLayoutId id="2147483671" r:id="rId13"/>
    <p:sldLayoutId id="2147483663" r:id="rId14"/>
    <p:sldLayoutId id="2147483662" r:id="rId15"/>
    <p:sldLayoutId id="2147483654" r:id="rId16"/>
    <p:sldLayoutId id="214748365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66928" indent="-283464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50392" indent="-283464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33856" indent="-283464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17320" indent="-283464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umanAsim22/booklog-web-project" TargetMode="External"/><Relationship Id="rId2" Type="http://schemas.openxmlformats.org/officeDocument/2006/relationships/hyperlink" Target="mailto:suman.asim@iu-study.org" TargetMode="Externa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7" Type="http://schemas.openxmlformats.org/officeDocument/2006/relationships/slide" Target="slide11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slide" Target="slide6.xml"/><Relationship Id="rId4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AEB5D-C504-369F-0181-B40549076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9912" y="0"/>
            <a:ext cx="4889546" cy="1645920"/>
          </a:xfrm>
        </p:spPr>
        <p:txBody>
          <a:bodyPr/>
          <a:lstStyle/>
          <a:p>
            <a:r>
              <a:rPr lang="en-US" sz="5400" dirty="0"/>
              <a:t>BOOKLOG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4652B0-0F6B-2EC6-F933-D6CC1956C9E3}"/>
              </a:ext>
            </a:extLst>
          </p:cNvPr>
          <p:cNvSpPr txBox="1">
            <a:spLocks/>
          </p:cNvSpPr>
          <p:nvPr/>
        </p:nvSpPr>
        <p:spPr>
          <a:xfrm>
            <a:off x="1353520" y="1404207"/>
            <a:ext cx="4592783" cy="22569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66928" indent="-283464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850392" indent="-283464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133856" indent="-283464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417320" indent="-283464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/>
              <a:t>Prepared by: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Suman Asim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suman.asim@iu-study.org</a:t>
            </a:r>
            <a:endParaRPr lang="en-US" sz="2000" dirty="0">
              <a:solidFill>
                <a:schemeClr val="tx1"/>
              </a:solidFill>
            </a:endParaRP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M/N: 92126111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03-07-2023</a:t>
            </a:r>
          </a:p>
          <a:p>
            <a:pPr algn="ctr"/>
            <a:endParaRPr lang="en-US" sz="2000" b="1" dirty="0">
              <a:solidFill>
                <a:schemeClr val="tx1"/>
              </a:solidFill>
            </a:endParaRPr>
          </a:p>
          <a:p>
            <a:pPr algn="ctr"/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7AEDA97-D43C-29FE-1497-4BF38164FEDA}"/>
              </a:ext>
            </a:extLst>
          </p:cNvPr>
          <p:cNvSpPr txBox="1">
            <a:spLocks/>
          </p:cNvSpPr>
          <p:nvPr/>
        </p:nvSpPr>
        <p:spPr>
          <a:xfrm>
            <a:off x="5156149" y="4866052"/>
            <a:ext cx="6097315" cy="5877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66928" indent="-283464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850392" indent="-283464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133856" indent="-283464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417320" indent="-283464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dirty="0">
                <a:latin typeface="+mj-lt"/>
                <a:ea typeface="+mj-ea"/>
                <a:cs typeface="+mj-cs"/>
              </a:rPr>
              <a:t>PORTFOLIO </a:t>
            </a:r>
            <a:r>
              <a:rPr lang="en-US" sz="1050" dirty="0">
                <a:solidFill>
                  <a:schemeClr val="tx1"/>
                </a:solidFill>
              </a:rPr>
              <a:t> </a:t>
            </a:r>
            <a:r>
              <a:rPr lang="en-US" sz="3600" dirty="0">
                <a:latin typeface="+mj-lt"/>
                <a:ea typeface="+mj-ea"/>
                <a:cs typeface="+mj-cs"/>
              </a:rPr>
              <a:t>PHASE 2</a:t>
            </a:r>
          </a:p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020DBCDE-931A-C74C-E1FB-A0D3E250B11F}"/>
              </a:ext>
            </a:extLst>
          </p:cNvPr>
          <p:cNvSpPr txBox="1">
            <a:spLocks/>
          </p:cNvSpPr>
          <p:nvPr/>
        </p:nvSpPr>
        <p:spPr>
          <a:xfrm>
            <a:off x="6404036" y="1404207"/>
            <a:ext cx="4218435" cy="22569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66928" indent="-283464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850392" indent="-283464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133856" indent="-283464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417320" indent="-283464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/>
              <a:t>Prepared for: 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Prof. Dr. Sandra </a:t>
            </a:r>
            <a:r>
              <a:rPr lang="en-US" sz="2000" dirty="0" err="1">
                <a:solidFill>
                  <a:schemeClr val="tx1"/>
                </a:solidFill>
              </a:rPr>
              <a:t>Rebholz</a:t>
            </a:r>
            <a:endParaRPr lang="en-US" sz="2000" dirty="0">
              <a:solidFill>
                <a:schemeClr val="tx1"/>
              </a:solidFill>
            </a:endParaRP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Project: Java and Web Development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DLBCSPJWD01</a:t>
            </a:r>
          </a:p>
          <a:p>
            <a:pPr algn="ctr"/>
            <a:endParaRPr lang="en-US" sz="2000" b="1" dirty="0">
              <a:solidFill>
                <a:schemeClr val="tx1"/>
              </a:solidFill>
            </a:endParaRPr>
          </a:p>
          <a:p>
            <a:pPr algn="ctr"/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D01005-0134-429B-961B-05FA9C022B02}"/>
              </a:ext>
            </a:extLst>
          </p:cNvPr>
          <p:cNvSpPr txBox="1"/>
          <p:nvPr/>
        </p:nvSpPr>
        <p:spPr>
          <a:xfrm>
            <a:off x="2658758" y="3878882"/>
            <a:ext cx="687185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</a:rPr>
              <a:t>Project GitHub link: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https://github.com/SumanAsim22/booklog-web-project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9290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F3F36-81D0-6B02-A324-315BEB5BD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Felix Titling" panose="020F0502020204030204" pitchFamily="34" charset="0"/>
                <a:cs typeface="Felix Titling" panose="020F0502020204030204" pitchFamily="34" charset="0"/>
              </a:rPr>
              <a:t>Changes From Proposal</a:t>
            </a:r>
            <a:endParaRPr lang="en-US" sz="3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81C962-E1A1-9F72-9DC0-11EE1CD22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70793" y="6517634"/>
            <a:ext cx="950258" cy="274320"/>
          </a:xfrm>
        </p:spPr>
        <p:txBody>
          <a:bodyPr/>
          <a:lstStyle/>
          <a:p>
            <a:fld id="{84D792B7-0397-C047-AE12-1A03F7E3DC83}" type="slidenum">
              <a:rPr lang="en-US" sz="1000" smtClean="0"/>
              <a:t>10</a:t>
            </a:fld>
            <a:endParaRPr lang="en-US" sz="1000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3A2E2DD-AD29-102A-90E6-7B5EE67AD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</p:spPr>
        <p:txBody>
          <a:bodyPr/>
          <a:lstStyle/>
          <a:p>
            <a:r>
              <a:rPr lang="en-US" dirty="0"/>
              <a:t>Suman Asim (92126111)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A2E6FCB-7F3C-CDD8-5DBA-65136FA5786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82103199"/>
              </p:ext>
            </p:extLst>
          </p:nvPr>
        </p:nvGraphicFramePr>
        <p:xfrm>
          <a:off x="557026" y="1155560"/>
          <a:ext cx="11077948" cy="51659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7046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2742521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  <a:gridCol w="2912663">
                  <a:extLst>
                    <a:ext uri="{9D8B030D-6E8A-4147-A177-3AD203B41FA5}">
                      <a16:colId xmlns:a16="http://schemas.microsoft.com/office/drawing/2014/main" val="1603189107"/>
                    </a:ext>
                  </a:extLst>
                </a:gridCol>
                <a:gridCol w="3195718">
                  <a:extLst>
                    <a:ext uri="{9D8B030D-6E8A-4147-A177-3AD203B41FA5}">
                      <a16:colId xmlns:a16="http://schemas.microsoft.com/office/drawing/2014/main" val="2755691855"/>
                    </a:ext>
                  </a:extLst>
                </a:gridCol>
              </a:tblGrid>
              <a:tr h="108670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AREA OF CHANGE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A675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kern="1200" dirty="0">
                          <a:solidFill>
                            <a:schemeClr val="accent1"/>
                          </a:solidFill>
                          <a:latin typeface="Avenir Next LT Pro" panose="020B0504020202020204" pitchFamily="34" charset="77"/>
                          <a:ea typeface="+mn-ea"/>
                          <a:cs typeface="+mn-cs"/>
                        </a:rPr>
                        <a:t>Original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2534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kern="1200" dirty="0">
                          <a:solidFill>
                            <a:schemeClr val="accent1"/>
                          </a:solidFill>
                          <a:latin typeface="Avenir Next LT Pro" panose="020B0504020202020204" pitchFamily="34" charset="77"/>
                          <a:ea typeface="+mn-ea"/>
                          <a:cs typeface="+mn-cs"/>
                        </a:rPr>
                        <a:t>Change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2534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kern="1200" dirty="0">
                          <a:solidFill>
                            <a:schemeClr val="accent1"/>
                          </a:solidFill>
                          <a:latin typeface="Avenir Next LT Pro" panose="020B0504020202020204" pitchFamily="34" charset="77"/>
                          <a:ea typeface="+mn-ea"/>
                          <a:cs typeface="+mn-cs"/>
                        </a:rPr>
                        <a:t>Reason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253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769957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solidFill>
                            <a:schemeClr val="accent1"/>
                          </a:solidFill>
                          <a:latin typeface="Avenir Next LT Pro" panose="020B0504020202020204" pitchFamily="34" charset="77"/>
                        </a:rPr>
                        <a:t>FUNCTIONALITY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A675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venir Next LT Pro" panose="020B0504020202020204" pitchFamily="34" charset="77"/>
                        </a:rPr>
                        <a:t>Searching for books and adding to a list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venir Next LT Pro" panose="020B0504020202020204" pitchFamily="34" charset="77"/>
                        </a:rPr>
                        <a:t>Creating book entries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venir Next LT Pro" panose="020B0504020202020204" pitchFamily="34" charset="77"/>
                        </a:rPr>
                        <a:t>To simplify the working of the application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919235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solidFill>
                            <a:schemeClr val="accent1"/>
                          </a:solidFill>
                          <a:latin typeface="Avenir Next LT Pro" panose="020B0504020202020204" pitchFamily="34" charset="77"/>
                        </a:rPr>
                        <a:t>USER ACCOUNTS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A675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venir Next LT Pro" panose="020B0504020202020204" pitchFamily="34" charset="77"/>
                        </a:rPr>
                        <a:t>Users can create accounts and log 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venir Next LT Pro" panose="020B0504020202020204" pitchFamily="34" charset="77"/>
                        </a:rPr>
                        <a:t>User registration and login discarded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venir Next LT Pro" panose="020B0504020202020204" pitchFamily="34" charset="77"/>
                        </a:rPr>
                        <a:t>Basic application purpose does not require user accounts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1195005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solidFill>
                            <a:schemeClr val="accent1"/>
                          </a:solidFill>
                          <a:latin typeface="Avenir Next LT Pro" panose="020B0504020202020204" pitchFamily="34" charset="77"/>
                        </a:rPr>
                        <a:t>DATABASE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A675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venir Next LT Pro" panose="020B0504020202020204" pitchFamily="34" charset="77"/>
                        </a:rPr>
                        <a:t>MongoDB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venir Next LT Pro" panose="020B0504020202020204" pitchFamily="34" charset="77"/>
                        </a:rPr>
                        <a:t>Browser Local Storage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venir Next LT Pro" panose="020B0504020202020204" pitchFamily="34" charset="77"/>
                        </a:rPr>
                        <a:t>Local Storage allows for less complex storage and retrieval of data directly from JavaScript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  <a:tr h="1195005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solidFill>
                            <a:schemeClr val="accent1"/>
                          </a:solidFill>
                          <a:latin typeface="Avenir Next LT Pro" panose="020B0504020202020204" pitchFamily="34" charset="77"/>
                        </a:rPr>
                        <a:t>EXTERNAL API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A675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venir Next LT Pro" panose="020B0504020202020204" pitchFamily="34" charset="77"/>
                        </a:rPr>
                        <a:t>Open Library Search API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venir Next LT Pro" panose="020B0504020202020204" pitchFamily="34" charset="77"/>
                        </a:rPr>
                        <a:t>Open Library Covers API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venir Next LT Pro" panose="020B0504020202020204" pitchFamily="34" charset="77"/>
                        </a:rPr>
                        <a:t>Adapted according to functionality change; it allows the application to retrieve a cover image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950325"/>
                  </a:ext>
                </a:extLst>
              </a:tr>
            </a:tbl>
          </a:graphicData>
        </a:graphic>
      </p:graphicFrame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EBE6161-F010-0EFF-4D87-5B9F76F5C352}"/>
              </a:ext>
            </a:extLst>
          </p:cNvPr>
          <p:cNvSpPr txBox="1">
            <a:spLocks/>
          </p:cNvSpPr>
          <p:nvPr/>
        </p:nvSpPr>
        <p:spPr>
          <a:xfrm>
            <a:off x="0" y="402336"/>
            <a:ext cx="950258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 spc="300" baseline="0">
                <a:solidFill>
                  <a:schemeClr val="tx1"/>
                </a:solidFill>
                <a:latin typeface="Gill Sans Nova Light" panose="020B03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Felix Titling" panose="020F0502020204030204" pitchFamily="34" charset="0"/>
                <a:ea typeface="+mj-ea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725577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F3F36-81D0-6B02-A324-315BEB5BD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Felix Titling" panose="020F0502020204030204" pitchFamily="34" charset="0"/>
                <a:cs typeface="Felix Titling" panose="020F0502020204030204" pitchFamily="34" charset="0"/>
              </a:rPr>
              <a:t>Application Screencast</a:t>
            </a:r>
            <a:endParaRPr lang="en-US" sz="3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81C962-E1A1-9F72-9DC0-11EE1CD22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90407" y="6517634"/>
            <a:ext cx="950258" cy="274320"/>
          </a:xfrm>
        </p:spPr>
        <p:txBody>
          <a:bodyPr/>
          <a:lstStyle/>
          <a:p>
            <a:fld id="{84D792B7-0397-C047-AE12-1A03F7E3DC83}" type="slidenum">
              <a:rPr lang="en-US" sz="1000" smtClean="0"/>
              <a:t>11</a:t>
            </a:fld>
            <a:endParaRPr lang="en-US" sz="1000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BE74782-BD0A-D17D-B814-C737FED8C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</p:spPr>
        <p:txBody>
          <a:bodyPr/>
          <a:lstStyle/>
          <a:p>
            <a:r>
              <a:rPr lang="en-US" dirty="0"/>
              <a:t>Suman Asim (92126111)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5E3A02B5-6752-A4A4-679A-CF511F9A1CF6}"/>
              </a:ext>
            </a:extLst>
          </p:cNvPr>
          <p:cNvSpPr txBox="1">
            <a:spLocks/>
          </p:cNvSpPr>
          <p:nvPr/>
        </p:nvSpPr>
        <p:spPr>
          <a:xfrm>
            <a:off x="0" y="402336"/>
            <a:ext cx="950258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 spc="300" baseline="0">
                <a:solidFill>
                  <a:schemeClr val="tx1"/>
                </a:solidFill>
                <a:latin typeface="Gill Sans Nova Light" panose="020B03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Felix Titling" panose="020F0502020204030204" pitchFamily="34" charset="0"/>
                <a:ea typeface="+mj-ea"/>
              </a:rPr>
              <a:t>9</a:t>
            </a:r>
          </a:p>
        </p:txBody>
      </p:sp>
      <p:pic>
        <p:nvPicPr>
          <p:cNvPr id="9" name="Booklog Screencast Video">
            <a:hlinkClick r:id="" action="ppaction://media"/>
            <a:extLst>
              <a:ext uri="{FF2B5EF4-FFF2-40B4-BE49-F238E27FC236}">
                <a16:creationId xmlns:a16="http://schemas.microsoft.com/office/drawing/2014/main" id="{EA4853ED-1989-B355-F99C-D7AC79EEBFD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67993" y="1092949"/>
            <a:ext cx="9414372" cy="5295930"/>
          </a:xfrm>
        </p:spPr>
      </p:pic>
    </p:spTree>
    <p:extLst>
      <p:ext uri="{BB962C8B-B14F-4D97-AF65-F5344CB8AC3E}">
        <p14:creationId xmlns:p14="http://schemas.microsoft.com/office/powerpoint/2010/main" val="218075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7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BBD9FBF-BDEA-E2A9-5AC0-F365EF1CA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8082" y="-519546"/>
            <a:ext cx="7335836" cy="2194560"/>
          </a:xfrm>
        </p:spPr>
        <p:txBody>
          <a:bodyPr/>
          <a:lstStyle/>
          <a:p>
            <a:pPr algn="ctr"/>
            <a:r>
              <a:rPr lang="en-US" sz="4400" dirty="0"/>
              <a:t>Table Of Contents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0B69E8E6-9D16-D9E3-B5C1-6F6E6588BF6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6433895"/>
              </p:ext>
            </p:extLst>
          </p:nvPr>
        </p:nvGraphicFramePr>
        <p:xfrm>
          <a:off x="2428082" y="1059585"/>
          <a:ext cx="7335836" cy="5574030"/>
        </p:xfrm>
        <a:graphic>
          <a:graphicData uri="http://schemas.openxmlformats.org/drawingml/2006/table">
            <a:tbl>
              <a:tblPr firstRow="1" bandRow="1"/>
              <a:tblGrid>
                <a:gridCol w="797877">
                  <a:extLst>
                    <a:ext uri="{9D8B030D-6E8A-4147-A177-3AD203B41FA5}">
                      <a16:colId xmlns:a16="http://schemas.microsoft.com/office/drawing/2014/main" val="1680321436"/>
                    </a:ext>
                  </a:extLst>
                </a:gridCol>
                <a:gridCol w="6537959">
                  <a:extLst>
                    <a:ext uri="{9D8B030D-6E8A-4147-A177-3AD203B41FA5}">
                      <a16:colId xmlns:a16="http://schemas.microsoft.com/office/drawing/2014/main" val="1621479666"/>
                    </a:ext>
                  </a:extLst>
                </a:gridCol>
              </a:tblGrid>
              <a:tr h="929005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kern="1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+mn-cs"/>
                          <a:hlinkClick r:id="rId2" action="ppaction://hlinksldjump"/>
                        </a:rPr>
                        <a:t>1</a:t>
                      </a:r>
                      <a:endParaRPr lang="en-US" sz="2400" kern="1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Felix Titling" panose="020F0502020204030204" pitchFamily="34" charset="0"/>
                          <a:cs typeface="Felix Titling" panose="020F0502020204030204" pitchFamily="34" charset="0"/>
                        </a:rPr>
                        <a:t>Application Purpose</a:t>
                      </a:r>
                    </a:p>
                  </a:txBody>
                  <a:tcPr marL="41148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48244635"/>
                  </a:ext>
                </a:extLst>
              </a:tr>
              <a:tr h="92900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+mj-lt"/>
                          <a:hlinkClick r:id="rId3" action="ppaction://hlinksldjump"/>
                        </a:rPr>
                        <a:t>2</a:t>
                      </a:r>
                      <a:endParaRPr lang="en-US" sz="2400" dirty="0"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Felix Titling" panose="020F0502020204030204" pitchFamily="34" charset="0"/>
                          <a:cs typeface="Felix Titling" panose="020F0502020204030204" pitchFamily="34" charset="0"/>
                        </a:rPr>
                        <a:t>Architecture Diagram</a:t>
                      </a:r>
                    </a:p>
                  </a:txBody>
                  <a:tcPr marL="41148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30913436"/>
                  </a:ext>
                </a:extLst>
              </a:tr>
              <a:tr h="92900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+mj-lt"/>
                          <a:hlinkClick r:id="rId4" action="ppaction://hlinksldjump"/>
                        </a:rPr>
                        <a:t>3</a:t>
                      </a:r>
                      <a:endParaRPr lang="en-US" sz="2400" dirty="0"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Felix Titling" panose="020F0502020204030204" pitchFamily="34" charset="0"/>
                          <a:cs typeface="Felix Titling" panose="020F0502020204030204" pitchFamily="34" charset="0"/>
                        </a:rPr>
                        <a:t>Technology Overview</a:t>
                      </a:r>
                    </a:p>
                  </a:txBody>
                  <a:tcPr marL="41148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08392374"/>
                  </a:ext>
                </a:extLst>
              </a:tr>
              <a:tr h="92900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+mj-lt"/>
                          <a:hlinkClick r:id="rId5" action="ppaction://hlinksldjump"/>
                        </a:rPr>
                        <a:t>4 - 7</a:t>
                      </a:r>
                      <a:endParaRPr lang="en-US" sz="2400" dirty="0"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Felix Titling" panose="020F0502020204030204" pitchFamily="34" charset="0"/>
                          <a:cs typeface="Felix Titling" panose="020F0502020204030204" pitchFamily="34" charset="0"/>
                        </a:rPr>
                        <a:t>Application Screenshots</a:t>
                      </a:r>
                    </a:p>
                  </a:txBody>
                  <a:tcPr marL="41148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1282632"/>
                  </a:ext>
                </a:extLst>
              </a:tr>
              <a:tr h="92900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+mj-lt"/>
                          <a:hlinkClick r:id="rId6" action="ppaction://hlinksldjump"/>
                        </a:rPr>
                        <a:t>8</a:t>
                      </a:r>
                      <a:endParaRPr lang="en-US" sz="2400" dirty="0"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Felix Titling" panose="020F0502020204030204" pitchFamily="34" charset="0"/>
                          <a:cs typeface="Felix Titling" panose="020F0502020204030204" pitchFamily="34" charset="0"/>
                        </a:rPr>
                        <a:t>Changes from Proposal</a:t>
                      </a:r>
                    </a:p>
                  </a:txBody>
                  <a:tcPr marL="41148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2909531"/>
                  </a:ext>
                </a:extLst>
              </a:tr>
              <a:tr h="92900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+mj-lt"/>
                          <a:hlinkClick r:id="rId7" action="ppaction://hlinksldjump"/>
                        </a:rPr>
                        <a:t>9</a:t>
                      </a:r>
                      <a:endParaRPr lang="en-US" sz="2400" dirty="0"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Felix Titling" panose="020F0502020204030204" pitchFamily="34" charset="0"/>
                          <a:cs typeface="Felix Titling" panose="020F0502020204030204" pitchFamily="34" charset="0"/>
                        </a:rPr>
                        <a:t>Application Screencast</a:t>
                      </a:r>
                    </a:p>
                  </a:txBody>
                  <a:tcPr marL="41148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225034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1214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F3F36-81D0-6B02-A324-315BEB5BD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elix Titling" panose="020F0502020204030204" pitchFamily="34" charset="0"/>
                <a:cs typeface="Felix Titling" panose="020F0502020204030204" pitchFamily="34" charset="0"/>
              </a:rPr>
              <a:t>Application Purpose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2AB8C7-9C66-B919-A228-78E31C859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Suman Asim (92126111)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D94631F-879E-D652-FDFE-9CEBBA20D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6963" y="1351234"/>
            <a:ext cx="10358074" cy="484174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Booklog</a:t>
            </a:r>
            <a:r>
              <a:rPr lang="en-US" dirty="0"/>
              <a:t> is designed to function as a book logging web application. </a:t>
            </a:r>
          </a:p>
          <a:p>
            <a:pPr marL="0" indent="0">
              <a:buNone/>
            </a:pPr>
            <a:r>
              <a:rPr lang="en-US" dirty="0"/>
              <a:t>Its main purpose is to allow a user of the application to create and manage a book list on their device. </a:t>
            </a:r>
          </a:p>
          <a:p>
            <a:pPr marL="0" indent="0">
              <a:buNone/>
            </a:pPr>
            <a:r>
              <a:rPr lang="en-US" dirty="0"/>
              <a:t>The interface provides the user with a book entry template to enter details of a book and search for a cover image, subsequently adding it to their list and modifying an entry as required. </a:t>
            </a:r>
          </a:p>
          <a:p>
            <a:pPr marL="0" indent="0">
              <a:buNone/>
            </a:pPr>
            <a:r>
              <a:rPr lang="en-US" dirty="0"/>
              <a:t>The application can be utilized by readers to keep a log of their reading lists and to write down their thoughts and comments in a blog-like manner.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68E357B-4C8D-F1BB-45F0-5B75356E8600}"/>
              </a:ext>
            </a:extLst>
          </p:cNvPr>
          <p:cNvSpPr txBox="1">
            <a:spLocks/>
          </p:cNvSpPr>
          <p:nvPr/>
        </p:nvSpPr>
        <p:spPr>
          <a:xfrm>
            <a:off x="80387" y="390698"/>
            <a:ext cx="950258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 spc="300" baseline="0">
                <a:solidFill>
                  <a:schemeClr val="tx1"/>
                </a:solidFill>
                <a:latin typeface="Gill Sans Nova Light" panose="020B03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Felix Titling" panose="020F0502020204030204" pitchFamily="34" charset="0"/>
                <a:ea typeface="+mj-ea"/>
              </a:rPr>
              <a:t>1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B846B406-8BB4-B38B-0742-460A84982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76198" y="6517634"/>
            <a:ext cx="950258" cy="274320"/>
          </a:xfrm>
        </p:spPr>
        <p:txBody>
          <a:bodyPr/>
          <a:lstStyle/>
          <a:p>
            <a:fld id="{84D792B7-0397-C047-AE12-1A03F7E3DC83}" type="slidenum">
              <a:rPr lang="en-US" sz="1000" smtClean="0"/>
              <a:t>3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262292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F3F36-81D0-6B02-A324-315BEB5BD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Felix Titling" panose="020F0502020204030204" pitchFamily="34" charset="0"/>
                <a:cs typeface="Felix Titling" panose="020F0502020204030204" pitchFamily="34" charset="0"/>
              </a:rPr>
              <a:t>Architecture Diagram</a:t>
            </a:r>
            <a:endParaRPr lang="en-US" sz="36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7D96E2-CFC2-D9C7-9D93-34CF4E4D4E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4845" y="6517634"/>
            <a:ext cx="2937886" cy="285502"/>
          </a:xfrm>
        </p:spPr>
        <p:txBody>
          <a:bodyPr/>
          <a:lstStyle/>
          <a:p>
            <a:r>
              <a:rPr lang="en-US" dirty="0"/>
              <a:t>Source: Own representation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7A788037-3316-C925-0890-5DAF24071B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497"/>
          <a:stretch/>
        </p:blipFill>
        <p:spPr>
          <a:xfrm>
            <a:off x="2445458" y="1024128"/>
            <a:ext cx="7298453" cy="5405565"/>
          </a:xfrm>
        </p:spPr>
      </p:pic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DB6E243-4B7D-862B-FAC9-31711937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</p:spPr>
        <p:txBody>
          <a:bodyPr/>
          <a:lstStyle/>
          <a:p>
            <a:r>
              <a:rPr lang="en-US" dirty="0"/>
              <a:t>Suman Asim (92126111)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2AF09F7-606B-19DC-8912-6625ADEE8AE6}"/>
              </a:ext>
            </a:extLst>
          </p:cNvPr>
          <p:cNvSpPr txBox="1">
            <a:spLocks/>
          </p:cNvSpPr>
          <p:nvPr/>
        </p:nvSpPr>
        <p:spPr>
          <a:xfrm>
            <a:off x="0" y="402336"/>
            <a:ext cx="950258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 spc="300" baseline="0">
                <a:solidFill>
                  <a:schemeClr val="tx1"/>
                </a:solidFill>
                <a:latin typeface="Gill Sans Nova Light" panose="020B03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Felix Titling" panose="020F0502020204030204" pitchFamily="34" charset="0"/>
                <a:ea typeface="+mj-ea"/>
              </a:rPr>
              <a:t>2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C08CAB1-BD3A-B1F1-5BD3-EDA1CF8AF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76198" y="6517634"/>
            <a:ext cx="950258" cy="274320"/>
          </a:xfrm>
        </p:spPr>
        <p:txBody>
          <a:bodyPr/>
          <a:lstStyle/>
          <a:p>
            <a:fld id="{84D792B7-0397-C047-AE12-1A03F7E3DC83}" type="slidenum">
              <a:rPr lang="en-US" sz="1000" smtClean="0"/>
              <a:t>4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545620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7008789-8D5C-35C3-4116-40899E785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Technology Overview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46A68C5-625F-D2FB-7C49-18EA59AE9186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767041" y="1155484"/>
            <a:ext cx="2708734" cy="1387518"/>
          </a:xfrm>
        </p:spPr>
        <p:txBody>
          <a:bodyPr/>
          <a:lstStyle/>
          <a:p>
            <a:r>
              <a:rPr lang="en-US" dirty="0">
                <a:latin typeface="+mn-lt"/>
              </a:rPr>
              <a:t>Frontend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0957F64-81E7-85C4-C3BA-C0E473318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4067" y="1569476"/>
            <a:ext cx="7598664" cy="1197864"/>
          </a:xfrm>
        </p:spPr>
        <p:txBody>
          <a:bodyPr/>
          <a:lstStyle/>
          <a:p>
            <a:r>
              <a:rPr lang="en-US" sz="1800" b="1" dirty="0"/>
              <a:t>HTML, CSS, </a:t>
            </a:r>
            <a:r>
              <a:rPr lang="en-US" sz="1800" dirty="0"/>
              <a:t>and </a:t>
            </a:r>
            <a:r>
              <a:rPr lang="en-US" b="1" dirty="0"/>
              <a:t>JavaScript</a:t>
            </a:r>
            <a:r>
              <a:rPr lang="en-US" sz="1800" dirty="0"/>
              <a:t> are the building blocks of this web application project.</a:t>
            </a:r>
          </a:p>
          <a:p>
            <a:r>
              <a:rPr lang="en-US" sz="1800" dirty="0"/>
              <a:t>The responsibilities of each are application layout, styling, and functionality, respectively.</a:t>
            </a:r>
          </a:p>
          <a:p>
            <a:r>
              <a:rPr lang="en-US" sz="1800" dirty="0"/>
              <a:t>Together, they provide the user interface and the overall working of the application.</a:t>
            </a:r>
          </a:p>
          <a:p>
            <a:endParaRPr lang="en-US" sz="1800" dirty="0"/>
          </a:p>
          <a:p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87A81DEE-36A8-8E83-7586-77EF3AA44492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3974067" y="3164413"/>
            <a:ext cx="7598664" cy="1197864"/>
          </a:xfrm>
        </p:spPr>
        <p:txBody>
          <a:bodyPr/>
          <a:lstStyle/>
          <a:p>
            <a:r>
              <a:rPr lang="en-US" sz="1800" dirty="0"/>
              <a:t>The client-side browser </a:t>
            </a:r>
            <a:r>
              <a:rPr lang="en-US" sz="1800" b="1" dirty="0"/>
              <a:t>local storage </a:t>
            </a:r>
            <a:r>
              <a:rPr lang="en-US" sz="1800" dirty="0"/>
              <a:t>has been employed for database operations.</a:t>
            </a:r>
          </a:p>
          <a:p>
            <a:r>
              <a:rPr lang="en-US" sz="1800" dirty="0"/>
              <a:t>The JavaScript code communicates with the </a:t>
            </a:r>
            <a:r>
              <a:rPr lang="en-US" sz="1800" dirty="0" err="1"/>
              <a:t>localStorage</a:t>
            </a:r>
            <a:r>
              <a:rPr lang="en-US" sz="1800" dirty="0"/>
              <a:t> object to store and retrieve the user’s book list.</a:t>
            </a:r>
          </a:p>
          <a:p>
            <a:endParaRPr lang="en-US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43D535A-42E0-89A0-974B-6D70A6F7BFB0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3974067" y="5017524"/>
            <a:ext cx="7598664" cy="1197864"/>
          </a:xfrm>
        </p:spPr>
        <p:txBody>
          <a:bodyPr/>
          <a:lstStyle/>
          <a:p>
            <a:r>
              <a:rPr lang="en-US" sz="1800" dirty="0"/>
              <a:t>The application communicates with the </a:t>
            </a:r>
            <a:r>
              <a:rPr lang="en-US" b="1" dirty="0"/>
              <a:t>Open Library Covers API </a:t>
            </a:r>
            <a:r>
              <a:rPr lang="en-US" sz="1800" dirty="0"/>
              <a:t>to retrieve book cover images based on an ISBN input from the user.</a:t>
            </a:r>
          </a:p>
          <a:p>
            <a:r>
              <a:rPr lang="en-US" sz="1800" dirty="0"/>
              <a:t>No additional backend </a:t>
            </a:r>
            <a:r>
              <a:rPr lang="en-US" sz="1800"/>
              <a:t>frameworks have </a:t>
            </a:r>
            <a:r>
              <a:rPr lang="en-US" sz="1800" dirty="0"/>
              <a:t>been used.</a:t>
            </a:r>
          </a:p>
          <a:p>
            <a:endParaRPr lang="en-US" dirty="0"/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AEC69E67-B848-C811-00B8-601420145736}"/>
              </a:ext>
            </a:extLst>
          </p:cNvPr>
          <p:cNvSpPr txBox="1">
            <a:spLocks/>
          </p:cNvSpPr>
          <p:nvPr/>
        </p:nvSpPr>
        <p:spPr>
          <a:xfrm>
            <a:off x="767041" y="2991677"/>
            <a:ext cx="2708734" cy="13875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2400" b="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+mn-lt"/>
              </a:rPr>
              <a:t>Data Storage</a:t>
            </a:r>
          </a:p>
        </p:txBody>
      </p:sp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18FCC6C3-BCDF-CEA5-710C-F3050EB752C1}"/>
              </a:ext>
            </a:extLst>
          </p:cNvPr>
          <p:cNvSpPr txBox="1">
            <a:spLocks/>
          </p:cNvSpPr>
          <p:nvPr/>
        </p:nvSpPr>
        <p:spPr>
          <a:xfrm>
            <a:off x="767041" y="4827870"/>
            <a:ext cx="2708734" cy="13875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2400" b="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+mn-lt"/>
              </a:rPr>
              <a:t>External API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F021BF6-27FF-1859-00EB-DC978461E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</p:spPr>
        <p:txBody>
          <a:bodyPr/>
          <a:lstStyle/>
          <a:p>
            <a:r>
              <a:rPr lang="en-US" dirty="0"/>
              <a:t>Suman Asim (92126111)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4488877-7B2F-B337-3984-7264B509F3F8}"/>
              </a:ext>
            </a:extLst>
          </p:cNvPr>
          <p:cNvSpPr txBox="1">
            <a:spLocks/>
          </p:cNvSpPr>
          <p:nvPr/>
        </p:nvSpPr>
        <p:spPr>
          <a:xfrm>
            <a:off x="0" y="402336"/>
            <a:ext cx="950258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 spc="300" baseline="0">
                <a:solidFill>
                  <a:schemeClr val="tx1"/>
                </a:solidFill>
                <a:latin typeface="Gill Sans Nova Light" panose="020B03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Felix Titling" panose="020F0502020204030204" pitchFamily="34" charset="0"/>
                <a:ea typeface="+mj-ea"/>
              </a:rPr>
              <a:t>3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8DEE9501-9BEC-9A5B-3302-F2BA06208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76198" y="6517634"/>
            <a:ext cx="950258" cy="274320"/>
          </a:xfrm>
        </p:spPr>
        <p:txBody>
          <a:bodyPr/>
          <a:lstStyle/>
          <a:p>
            <a:fld id="{84D792B7-0397-C047-AE12-1A03F7E3DC83}" type="slidenum">
              <a:rPr lang="en-US" sz="1000" smtClean="0"/>
              <a:t>5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99596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0A569EF1-BCD0-ED48-F57A-5CEA3CBA9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3204" y="48920"/>
            <a:ext cx="8165592" cy="969264"/>
          </a:xfrm>
        </p:spPr>
        <p:txBody>
          <a:bodyPr/>
          <a:lstStyle/>
          <a:p>
            <a:r>
              <a:rPr lang="en-US" sz="3200" dirty="0"/>
              <a:t>Application Screenshots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AA4191DE-3ACD-3FF1-0650-4B797C648819}"/>
              </a:ext>
            </a:extLst>
          </p:cNvPr>
          <p:cNvSpPr txBox="1">
            <a:spLocks/>
          </p:cNvSpPr>
          <p:nvPr/>
        </p:nvSpPr>
        <p:spPr>
          <a:xfrm>
            <a:off x="7075149" y="1399032"/>
            <a:ext cx="4370832" cy="20299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28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0392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3856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1732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Default home page with empty book container </a:t>
            </a:r>
          </a:p>
          <a:p>
            <a:pPr marL="0" indent="0" algn="ctr">
              <a:buNone/>
            </a:pPr>
            <a:r>
              <a:rPr lang="en-US" sz="1800" dirty="0"/>
              <a:t>+</a:t>
            </a:r>
          </a:p>
          <a:p>
            <a:pPr marL="0" indent="0" algn="ctr">
              <a:buNone/>
            </a:pPr>
            <a:r>
              <a:rPr lang="en-US" sz="1800" dirty="0"/>
              <a:t>Empty list showing a book count of 0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63467BC3-BB06-976B-4FDF-8159CF865C0E}"/>
              </a:ext>
            </a:extLst>
          </p:cNvPr>
          <p:cNvSpPr txBox="1">
            <a:spLocks/>
          </p:cNvSpPr>
          <p:nvPr/>
        </p:nvSpPr>
        <p:spPr>
          <a:xfrm>
            <a:off x="448509" y="4805995"/>
            <a:ext cx="4370832" cy="20299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28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0392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3856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1732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Filling input fields to add book entry</a:t>
            </a:r>
          </a:p>
          <a:p>
            <a:pPr marL="0" indent="0" algn="ctr">
              <a:buNone/>
            </a:pPr>
            <a:r>
              <a:rPr lang="en-US" sz="1800" dirty="0"/>
              <a:t>+</a:t>
            </a:r>
          </a:p>
          <a:p>
            <a:pPr marL="0" indent="0" algn="ctr">
              <a:buNone/>
            </a:pPr>
            <a:r>
              <a:rPr lang="en-US" sz="1800" dirty="0"/>
              <a:t>Successful search result via ISBN input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033F2F2-FAD4-0364-4E26-46CADECD4076}"/>
              </a:ext>
            </a:extLst>
          </p:cNvPr>
          <p:cNvCxnSpPr>
            <a:cxnSpLocks/>
          </p:cNvCxnSpPr>
          <p:nvPr/>
        </p:nvCxnSpPr>
        <p:spPr>
          <a:xfrm flipH="1">
            <a:off x="6421120" y="2082800"/>
            <a:ext cx="96048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3E4ED7F-2AAB-6579-E840-C7D572C524CE}"/>
              </a:ext>
            </a:extLst>
          </p:cNvPr>
          <p:cNvCxnSpPr>
            <a:cxnSpLocks/>
          </p:cNvCxnSpPr>
          <p:nvPr/>
        </p:nvCxnSpPr>
        <p:spPr>
          <a:xfrm>
            <a:off x="4742429" y="5319502"/>
            <a:ext cx="101230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53CD7D45-C1D3-AFF8-DC81-A5669AAA7A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161" y="1037021"/>
            <a:ext cx="5885398" cy="319060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E5C776B-A2C5-FB98-EA7B-228AE02739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93441" y="3319420"/>
            <a:ext cx="5885398" cy="312493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8" name="Graphic 37" descr="Cursor with solid fill">
            <a:extLst>
              <a:ext uri="{FF2B5EF4-FFF2-40B4-BE49-F238E27FC236}">
                <a16:creationId xmlns:a16="http://schemas.microsoft.com/office/drawing/2014/main" id="{0786CA98-E2C6-2155-CC67-11326B0C0E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 rot="1387944">
            <a:off x="7872559" y="5890897"/>
            <a:ext cx="210813" cy="210813"/>
          </a:xfrm>
          <a:prstGeom prst="rect">
            <a:avLst/>
          </a:prstGeom>
        </p:spPr>
      </p:pic>
      <p:sp>
        <p:nvSpPr>
          <p:cNvPr id="42" name="Date Placeholder 2">
            <a:extLst>
              <a:ext uri="{FF2B5EF4-FFF2-40B4-BE49-F238E27FC236}">
                <a16:creationId xmlns:a16="http://schemas.microsoft.com/office/drawing/2014/main" id="{959D28A5-033A-2AD7-7760-10C0E5F6F0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4845" y="6517634"/>
            <a:ext cx="2937886" cy="285502"/>
          </a:xfrm>
        </p:spPr>
        <p:txBody>
          <a:bodyPr/>
          <a:lstStyle/>
          <a:p>
            <a:r>
              <a:rPr lang="en-US" dirty="0"/>
              <a:t>Source: </a:t>
            </a:r>
            <a:r>
              <a:rPr lang="en-US" dirty="0" err="1"/>
              <a:t>Booklog</a:t>
            </a:r>
            <a:r>
              <a:rPr lang="en-US" dirty="0"/>
              <a:t> application</a:t>
            </a:r>
          </a:p>
        </p:txBody>
      </p:sp>
      <p:sp>
        <p:nvSpPr>
          <p:cNvPr id="43" name="Footer Placeholder 4">
            <a:extLst>
              <a:ext uri="{FF2B5EF4-FFF2-40B4-BE49-F238E27FC236}">
                <a16:creationId xmlns:a16="http://schemas.microsoft.com/office/drawing/2014/main" id="{A5465E3C-9AE7-A7C3-373F-5433007C6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</p:spPr>
        <p:txBody>
          <a:bodyPr/>
          <a:lstStyle/>
          <a:p>
            <a:r>
              <a:rPr lang="en-US" dirty="0"/>
              <a:t>Suman Asim (92126111)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71CAA1E4-AA84-472A-DBA0-399EF3F581B1}"/>
              </a:ext>
            </a:extLst>
          </p:cNvPr>
          <p:cNvSpPr txBox="1">
            <a:spLocks/>
          </p:cNvSpPr>
          <p:nvPr/>
        </p:nvSpPr>
        <p:spPr>
          <a:xfrm>
            <a:off x="0" y="402336"/>
            <a:ext cx="950258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 spc="300" baseline="0">
                <a:solidFill>
                  <a:schemeClr val="tx1"/>
                </a:solidFill>
                <a:latin typeface="Gill Sans Nova Light" panose="020B03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Felix Titling" panose="020F0502020204030204" pitchFamily="34" charset="0"/>
                <a:ea typeface="+mj-ea"/>
              </a:rPr>
              <a:t>4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540279E-F086-18A5-8BC0-07E01613C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76198" y="6517634"/>
            <a:ext cx="950258" cy="274320"/>
          </a:xfrm>
        </p:spPr>
        <p:txBody>
          <a:bodyPr/>
          <a:lstStyle/>
          <a:p>
            <a:fld id="{84D792B7-0397-C047-AE12-1A03F7E3DC83}" type="slidenum">
              <a:rPr lang="en-US" sz="1000" smtClean="0"/>
              <a:t>6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205732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0A569EF1-BCD0-ED48-F57A-5CEA3CBA9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3204" y="48920"/>
            <a:ext cx="8165592" cy="969264"/>
          </a:xfrm>
        </p:spPr>
        <p:txBody>
          <a:bodyPr/>
          <a:lstStyle/>
          <a:p>
            <a:r>
              <a:rPr lang="en-US" sz="3200" dirty="0"/>
              <a:t>Application Screenshots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AA4191DE-3ACD-3FF1-0650-4B797C648819}"/>
              </a:ext>
            </a:extLst>
          </p:cNvPr>
          <p:cNvSpPr txBox="1">
            <a:spLocks/>
          </p:cNvSpPr>
          <p:nvPr/>
        </p:nvSpPr>
        <p:spPr>
          <a:xfrm>
            <a:off x="7026365" y="1604033"/>
            <a:ext cx="4370832" cy="12942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28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0392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3856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1732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List with book entries added and updated book count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033F2F2-FAD4-0364-4E26-46CADECD4076}"/>
              </a:ext>
            </a:extLst>
          </p:cNvPr>
          <p:cNvCxnSpPr>
            <a:cxnSpLocks/>
          </p:cNvCxnSpPr>
          <p:nvPr/>
        </p:nvCxnSpPr>
        <p:spPr>
          <a:xfrm flipH="1">
            <a:off x="6680563" y="1843633"/>
            <a:ext cx="6482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EC3BC918-6D8F-D8B7-1BD6-BB4530237D29}"/>
              </a:ext>
            </a:extLst>
          </p:cNvPr>
          <p:cNvSpPr txBox="1">
            <a:spLocks/>
          </p:cNvSpPr>
          <p:nvPr/>
        </p:nvSpPr>
        <p:spPr>
          <a:xfrm>
            <a:off x="7194005" y="5038546"/>
            <a:ext cx="4370832" cy="20299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28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0392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3856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1732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Edit button enables input areas and update button saves changes 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A0D452B-90FB-81BB-342E-DE517AB86198}"/>
              </a:ext>
            </a:extLst>
          </p:cNvPr>
          <p:cNvCxnSpPr>
            <a:cxnSpLocks/>
          </p:cNvCxnSpPr>
          <p:nvPr/>
        </p:nvCxnSpPr>
        <p:spPr>
          <a:xfrm flipH="1">
            <a:off x="6680563" y="5365830"/>
            <a:ext cx="69160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6683DBF4-8646-7E18-778D-292E82E927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66" t="11151" r="30661" b="6318"/>
          <a:stretch/>
        </p:blipFill>
        <p:spPr>
          <a:xfrm>
            <a:off x="403368" y="1018183"/>
            <a:ext cx="6188168" cy="542300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4481A302-EF96-11E5-D0F1-9FED2170908B}"/>
              </a:ext>
            </a:extLst>
          </p:cNvPr>
          <p:cNvSpPr txBox="1">
            <a:spLocks/>
          </p:cNvSpPr>
          <p:nvPr/>
        </p:nvSpPr>
        <p:spPr>
          <a:xfrm>
            <a:off x="7194005" y="3484149"/>
            <a:ext cx="4370832" cy="12942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28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0392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3856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1732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Each added book entry has edit and remove buttons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618BC51-7DB3-4F6D-F349-448F7A50122B}"/>
              </a:ext>
            </a:extLst>
          </p:cNvPr>
          <p:cNvCxnSpPr>
            <a:cxnSpLocks/>
          </p:cNvCxnSpPr>
          <p:nvPr/>
        </p:nvCxnSpPr>
        <p:spPr>
          <a:xfrm flipH="1">
            <a:off x="6702243" y="3767644"/>
            <a:ext cx="6482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phic 3" descr="Cursor with solid fill">
            <a:extLst>
              <a:ext uri="{FF2B5EF4-FFF2-40B4-BE49-F238E27FC236}">
                <a16:creationId xmlns:a16="http://schemas.microsoft.com/office/drawing/2014/main" id="{FBBEE6F1-291A-70E3-BB53-57EE208C77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 rot="1387944">
            <a:off x="4773625" y="6121213"/>
            <a:ext cx="232232" cy="232232"/>
          </a:xfrm>
          <a:prstGeom prst="rect">
            <a:avLst/>
          </a:prstGeom>
        </p:spPr>
      </p:pic>
      <p:sp>
        <p:nvSpPr>
          <p:cNvPr id="18" name="Date Placeholder 2">
            <a:extLst>
              <a:ext uri="{FF2B5EF4-FFF2-40B4-BE49-F238E27FC236}">
                <a16:creationId xmlns:a16="http://schemas.microsoft.com/office/drawing/2014/main" id="{5A6C8985-7978-9A0B-1742-5E00D88C317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4845" y="6517634"/>
            <a:ext cx="2937886" cy="285502"/>
          </a:xfrm>
        </p:spPr>
        <p:txBody>
          <a:bodyPr/>
          <a:lstStyle/>
          <a:p>
            <a:r>
              <a:rPr lang="en-US" dirty="0"/>
              <a:t>Source: </a:t>
            </a:r>
            <a:r>
              <a:rPr lang="en-US" dirty="0" err="1"/>
              <a:t>Booklog</a:t>
            </a:r>
            <a:r>
              <a:rPr lang="en-US" dirty="0"/>
              <a:t> application</a:t>
            </a:r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464C7DD6-84C1-53CD-FAB2-216CC4049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</p:spPr>
        <p:txBody>
          <a:bodyPr/>
          <a:lstStyle/>
          <a:p>
            <a:r>
              <a:rPr lang="en-US" dirty="0"/>
              <a:t>Suman Asim (92126111)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E6DF952E-5218-41F9-D4AA-44FA2578D89D}"/>
              </a:ext>
            </a:extLst>
          </p:cNvPr>
          <p:cNvSpPr txBox="1">
            <a:spLocks/>
          </p:cNvSpPr>
          <p:nvPr/>
        </p:nvSpPr>
        <p:spPr>
          <a:xfrm>
            <a:off x="0" y="402336"/>
            <a:ext cx="950258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 spc="300" baseline="0">
                <a:solidFill>
                  <a:schemeClr val="tx1"/>
                </a:solidFill>
                <a:latin typeface="Gill Sans Nova Light" panose="020B03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Felix Titling" panose="020F0502020204030204" pitchFamily="34" charset="0"/>
                <a:ea typeface="+mj-ea"/>
              </a:rPr>
              <a:t>5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4F441BD-CAAC-1A73-BB65-C241D2577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76198" y="6517634"/>
            <a:ext cx="950258" cy="274320"/>
          </a:xfrm>
        </p:spPr>
        <p:txBody>
          <a:bodyPr/>
          <a:lstStyle/>
          <a:p>
            <a:fld id="{84D792B7-0397-C047-AE12-1A03F7E3DC83}" type="slidenum">
              <a:rPr lang="en-US" sz="1000" smtClean="0"/>
              <a:t>7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494483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0A569EF1-BCD0-ED48-F57A-5CEA3CBA9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3204" y="48920"/>
            <a:ext cx="8165592" cy="969264"/>
          </a:xfrm>
        </p:spPr>
        <p:txBody>
          <a:bodyPr/>
          <a:lstStyle/>
          <a:p>
            <a:r>
              <a:rPr lang="en-US" sz="3200" dirty="0"/>
              <a:t>Application Screenshots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AA4191DE-3ACD-3FF1-0650-4B797C648819}"/>
              </a:ext>
            </a:extLst>
          </p:cNvPr>
          <p:cNvSpPr txBox="1">
            <a:spLocks/>
          </p:cNvSpPr>
          <p:nvPr/>
        </p:nvSpPr>
        <p:spPr>
          <a:xfrm>
            <a:off x="7436221" y="2006289"/>
            <a:ext cx="4370832" cy="20299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28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0392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3856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1732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Alert generated for attempting to add book with empty title field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033F2F2-FAD4-0364-4E26-46CADECD4076}"/>
              </a:ext>
            </a:extLst>
          </p:cNvPr>
          <p:cNvCxnSpPr>
            <a:cxnSpLocks/>
          </p:cNvCxnSpPr>
          <p:nvPr/>
        </p:nvCxnSpPr>
        <p:spPr>
          <a:xfrm flipH="1">
            <a:off x="6873296" y="2223478"/>
            <a:ext cx="68592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3E4ED7F-2AAB-6579-E840-C7D572C524CE}"/>
              </a:ext>
            </a:extLst>
          </p:cNvPr>
          <p:cNvCxnSpPr>
            <a:cxnSpLocks/>
          </p:cNvCxnSpPr>
          <p:nvPr/>
        </p:nvCxnSpPr>
        <p:spPr>
          <a:xfrm>
            <a:off x="4631491" y="5153932"/>
            <a:ext cx="86517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4F70E77A-83FD-5844-12DD-7560CD72C3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14" t="6184" r="10413" b="22198"/>
          <a:stretch/>
        </p:blipFill>
        <p:spPr>
          <a:xfrm>
            <a:off x="384947" y="992418"/>
            <a:ext cx="6409226" cy="321637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3CD5AD2-81E1-444D-015B-E142AD34DFBE}"/>
              </a:ext>
            </a:extLst>
          </p:cNvPr>
          <p:cNvSpPr txBox="1">
            <a:spLocks/>
          </p:cNvSpPr>
          <p:nvPr/>
        </p:nvSpPr>
        <p:spPr>
          <a:xfrm>
            <a:off x="436293" y="5003867"/>
            <a:ext cx="4370832" cy="20299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28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0392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3856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1732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Alert generated for cover image not found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F75AE46-753E-61AE-543B-9EC23D1BE1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04" t="6407" r="14184" b="22492"/>
          <a:stretch/>
        </p:blipFill>
        <p:spPr>
          <a:xfrm>
            <a:off x="5879184" y="3211584"/>
            <a:ext cx="5927869" cy="321637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Graphic 16" descr="Cursor with solid fill">
            <a:extLst>
              <a:ext uri="{FF2B5EF4-FFF2-40B4-BE49-F238E27FC236}">
                <a16:creationId xmlns:a16="http://schemas.microsoft.com/office/drawing/2014/main" id="{49E6485B-277E-3671-80D8-51E46FF38F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 rot="1387944">
            <a:off x="5382156" y="3340979"/>
            <a:ext cx="229010" cy="229010"/>
          </a:xfrm>
          <a:prstGeom prst="rect">
            <a:avLst/>
          </a:prstGeom>
        </p:spPr>
      </p:pic>
      <p:sp>
        <p:nvSpPr>
          <p:cNvPr id="22" name="Date Placeholder 2">
            <a:extLst>
              <a:ext uri="{FF2B5EF4-FFF2-40B4-BE49-F238E27FC236}">
                <a16:creationId xmlns:a16="http://schemas.microsoft.com/office/drawing/2014/main" id="{54F0AF9F-D6DE-CF80-82E4-DB9D7EADD8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4845" y="6517634"/>
            <a:ext cx="2937886" cy="285502"/>
          </a:xfrm>
        </p:spPr>
        <p:txBody>
          <a:bodyPr/>
          <a:lstStyle/>
          <a:p>
            <a:r>
              <a:rPr lang="en-US" dirty="0"/>
              <a:t>Source: </a:t>
            </a:r>
            <a:r>
              <a:rPr lang="en-US" dirty="0" err="1"/>
              <a:t>Booklog</a:t>
            </a:r>
            <a:r>
              <a:rPr lang="en-US" dirty="0"/>
              <a:t> application</a:t>
            </a:r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EA7BEA96-1417-4DCA-8761-2C507D0CF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</p:spPr>
        <p:txBody>
          <a:bodyPr/>
          <a:lstStyle/>
          <a:p>
            <a:r>
              <a:rPr lang="en-US" dirty="0"/>
              <a:t>Suman Asim (92126111)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2B9E7DA2-F329-58F9-367D-5E36EC2539BD}"/>
              </a:ext>
            </a:extLst>
          </p:cNvPr>
          <p:cNvSpPr txBox="1">
            <a:spLocks/>
          </p:cNvSpPr>
          <p:nvPr/>
        </p:nvSpPr>
        <p:spPr>
          <a:xfrm>
            <a:off x="0" y="402336"/>
            <a:ext cx="950258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 spc="300" baseline="0">
                <a:solidFill>
                  <a:schemeClr val="tx1"/>
                </a:solidFill>
                <a:latin typeface="Gill Sans Nova Light" panose="020B03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Felix Titling" panose="020F0502020204030204" pitchFamily="34" charset="0"/>
                <a:ea typeface="+mj-ea"/>
              </a:rPr>
              <a:t>6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E36810-CE53-0A24-2B3C-BC9FBA9288E9}"/>
              </a:ext>
            </a:extLst>
          </p:cNvPr>
          <p:cNvSpPr txBox="1">
            <a:spLocks/>
          </p:cNvSpPr>
          <p:nvPr/>
        </p:nvSpPr>
        <p:spPr>
          <a:xfrm>
            <a:off x="11876198" y="6517634"/>
            <a:ext cx="950258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 spc="300" baseline="0">
                <a:solidFill>
                  <a:schemeClr val="tx1"/>
                </a:solidFill>
                <a:latin typeface="Gill Sans Nova Light" panose="020B03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4D792B7-0397-C047-AE12-1A03F7E3DC83}" type="slidenum">
              <a:rPr lang="en-US" sz="1000" smtClean="0"/>
              <a:pPr/>
              <a:t>8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156174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7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0A569EF1-BCD0-ED48-F57A-5CEA3CBA9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3204" y="48920"/>
            <a:ext cx="8165592" cy="969264"/>
          </a:xfrm>
        </p:spPr>
        <p:txBody>
          <a:bodyPr/>
          <a:lstStyle/>
          <a:p>
            <a:r>
              <a:rPr lang="en-US" sz="3200" dirty="0"/>
              <a:t>Application Screenshots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4481A302-EF96-11E5-D0F1-9FED2170908B}"/>
              </a:ext>
            </a:extLst>
          </p:cNvPr>
          <p:cNvSpPr txBox="1">
            <a:spLocks/>
          </p:cNvSpPr>
          <p:nvPr/>
        </p:nvSpPr>
        <p:spPr>
          <a:xfrm>
            <a:off x="8289121" y="2957214"/>
            <a:ext cx="3629334" cy="19195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28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0392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3856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1732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Alert generated for attempting to add book with duplicate </a:t>
            </a:r>
            <a:br>
              <a:rPr lang="en-US" sz="1800" dirty="0"/>
            </a:br>
            <a:r>
              <a:rPr lang="en-US" sz="1800" dirty="0"/>
              <a:t>title field and author</a:t>
            </a:r>
          </a:p>
          <a:p>
            <a:pPr marL="0" indent="0" algn="ctr">
              <a:buNone/>
            </a:pPr>
            <a:r>
              <a:rPr lang="en-US" sz="1800" dirty="0"/>
              <a:t> * No alert is generated if multiple books have the same title but different authors</a:t>
            </a:r>
          </a:p>
        </p:txBody>
      </p:sp>
      <p:pic>
        <p:nvPicPr>
          <p:cNvPr id="4" name="Graphic 3" descr="Cursor with solid fill">
            <a:extLst>
              <a:ext uri="{FF2B5EF4-FFF2-40B4-BE49-F238E27FC236}">
                <a16:creationId xmlns:a16="http://schemas.microsoft.com/office/drawing/2014/main" id="{FBBEE6F1-291A-70E3-BB53-57EE208C77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1387944">
            <a:off x="6633957" y="4913081"/>
            <a:ext cx="232232" cy="232232"/>
          </a:xfrm>
          <a:prstGeom prst="rect">
            <a:avLst/>
          </a:prstGeom>
        </p:spPr>
      </p:pic>
      <p:sp>
        <p:nvSpPr>
          <p:cNvPr id="18" name="Date Placeholder 2">
            <a:extLst>
              <a:ext uri="{FF2B5EF4-FFF2-40B4-BE49-F238E27FC236}">
                <a16:creationId xmlns:a16="http://schemas.microsoft.com/office/drawing/2014/main" id="{5A6C8985-7978-9A0B-1742-5E00D88C317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4845" y="6517634"/>
            <a:ext cx="2937886" cy="285502"/>
          </a:xfrm>
        </p:spPr>
        <p:txBody>
          <a:bodyPr/>
          <a:lstStyle/>
          <a:p>
            <a:r>
              <a:rPr lang="en-US" dirty="0"/>
              <a:t>Source: </a:t>
            </a:r>
            <a:r>
              <a:rPr lang="en-US" dirty="0" err="1"/>
              <a:t>Booklog</a:t>
            </a:r>
            <a:r>
              <a:rPr lang="en-US" dirty="0"/>
              <a:t> application</a:t>
            </a:r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464C7DD6-84C1-53CD-FAB2-216CC4049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</p:spPr>
        <p:txBody>
          <a:bodyPr/>
          <a:lstStyle/>
          <a:p>
            <a:r>
              <a:rPr lang="en-US" dirty="0"/>
              <a:t>Suman Asim (92126111)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E6DF952E-5218-41F9-D4AA-44FA2578D89D}"/>
              </a:ext>
            </a:extLst>
          </p:cNvPr>
          <p:cNvSpPr txBox="1">
            <a:spLocks/>
          </p:cNvSpPr>
          <p:nvPr/>
        </p:nvSpPr>
        <p:spPr>
          <a:xfrm>
            <a:off x="0" y="402336"/>
            <a:ext cx="950258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 spc="300" baseline="0">
                <a:solidFill>
                  <a:schemeClr val="tx1"/>
                </a:solidFill>
                <a:latin typeface="Gill Sans Nova Light" panose="020B030202010402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Felix Titling" panose="020F0502020204030204" pitchFamily="34" charset="0"/>
                <a:ea typeface="+mj-ea"/>
              </a:rPr>
              <a:t>7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4F441BD-CAAC-1A73-BB65-C241D2577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76198" y="6517634"/>
            <a:ext cx="950258" cy="274320"/>
          </a:xfrm>
        </p:spPr>
        <p:txBody>
          <a:bodyPr/>
          <a:lstStyle/>
          <a:p>
            <a:fld id="{84D792B7-0397-C047-AE12-1A03F7E3DC83}" type="slidenum">
              <a:rPr lang="en-US" sz="1000" smtClean="0"/>
              <a:t>9</a:t>
            </a:fld>
            <a:endParaRPr lang="en-US" sz="10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B0D7CF8-231A-E70D-D74B-A86F7C7B9D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069" t="14471" r="13276"/>
          <a:stretch/>
        </p:blipFill>
        <p:spPr>
          <a:xfrm>
            <a:off x="398089" y="1335776"/>
            <a:ext cx="8062740" cy="480193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2" name="Graphic 21" descr="Cursor with solid fill">
            <a:extLst>
              <a:ext uri="{FF2B5EF4-FFF2-40B4-BE49-F238E27FC236}">
                <a16:creationId xmlns:a16="http://schemas.microsoft.com/office/drawing/2014/main" id="{B11F80B2-A3F2-C40C-B22D-D1203904D5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1387944">
            <a:off x="7180725" y="4456345"/>
            <a:ext cx="229010" cy="229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455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3">
      <a:dk1>
        <a:srgbClr val="000000"/>
      </a:dk1>
      <a:lt1>
        <a:srgbClr val="FFFFFF"/>
      </a:lt1>
      <a:dk2>
        <a:srgbClr val="59512B"/>
      </a:dk2>
      <a:lt2>
        <a:srgbClr val="E7E4E6"/>
      </a:lt2>
      <a:accent1>
        <a:srgbClr val="F8F4EC"/>
      </a:accent1>
      <a:accent2>
        <a:srgbClr val="474134"/>
      </a:accent2>
      <a:accent3>
        <a:srgbClr val="E5E0D8"/>
      </a:accent3>
      <a:accent4>
        <a:srgbClr val="B6A592"/>
      </a:accent4>
      <a:accent5>
        <a:srgbClr val="F4F0ED"/>
      </a:accent5>
      <a:accent6>
        <a:srgbClr val="CEC5A7"/>
      </a:accent6>
      <a:hlink>
        <a:srgbClr val="827D57"/>
      </a:hlink>
      <a:folHlink>
        <a:srgbClr val="867052"/>
      </a:folHlink>
    </a:clrScheme>
    <a:fontScheme name="Custom 31">
      <a:majorFont>
        <a:latin typeface="Felix Titl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y-Design-Berlin-Presentation_Win32_SW_v11" id="{A1E1012F-E9F8-4F40-92C8-C50A5DD6BDB3}" vid="{84DD5023-C7E9-4B03-B2A5-92320E38EF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C741A42-9646-4B63-A6BC-7DA2EE5F87D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BB8FCA9-2C7D-45A4-87C8-02C272E9F4D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39B373E-6FDE-4773-A0C6-CDA9846E30C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City design</Template>
  <TotalTime>2605</TotalTime>
  <Words>583</Words>
  <Application>Microsoft Office PowerPoint</Application>
  <PresentationFormat>Widescreen</PresentationFormat>
  <Paragraphs>114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Avenir Next LT Pro</vt:lpstr>
      <vt:lpstr>Calibri</vt:lpstr>
      <vt:lpstr>Felix Titling</vt:lpstr>
      <vt:lpstr>Gill Sans Nova Light</vt:lpstr>
      <vt:lpstr>Wingdings</vt:lpstr>
      <vt:lpstr>Office Theme</vt:lpstr>
      <vt:lpstr>BOOKLOG</vt:lpstr>
      <vt:lpstr>Table Of Contents</vt:lpstr>
      <vt:lpstr>Application Purpose</vt:lpstr>
      <vt:lpstr>Architecture Diagram</vt:lpstr>
      <vt:lpstr>Technology Overview</vt:lpstr>
      <vt:lpstr>Application Screenshots</vt:lpstr>
      <vt:lpstr>Application Screenshots</vt:lpstr>
      <vt:lpstr>Application Screenshots</vt:lpstr>
      <vt:lpstr>Application Screenshots</vt:lpstr>
      <vt:lpstr>Changes From Proposal</vt:lpstr>
      <vt:lpstr>Application Screencast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 TITLE</dc:title>
  <dc:creator>Asim, Suman</dc:creator>
  <cp:lastModifiedBy>Asim, Suman</cp:lastModifiedBy>
  <cp:revision>98</cp:revision>
  <dcterms:created xsi:type="dcterms:W3CDTF">2023-06-17T00:16:14Z</dcterms:created>
  <dcterms:modified xsi:type="dcterms:W3CDTF">2023-07-03T13:49:25Z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